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80" r:id="rId3"/>
    <p:sldId id="257" r:id="rId4"/>
    <p:sldId id="281" r:id="rId5"/>
    <p:sldId id="289" r:id="rId6"/>
    <p:sldId id="290" r:id="rId7"/>
    <p:sldId id="259" r:id="rId8"/>
    <p:sldId id="288" r:id="rId9"/>
    <p:sldId id="291" r:id="rId10"/>
    <p:sldId id="260" r:id="rId11"/>
    <p:sldId id="294" r:id="rId12"/>
    <p:sldId id="293" r:id="rId13"/>
    <p:sldId id="262" r:id="rId14"/>
    <p:sldId id="275" r:id="rId15"/>
    <p:sldId id="278" r:id="rId16"/>
    <p:sldId id="279" r:id="rId17"/>
    <p:sldId id="295" r:id="rId18"/>
    <p:sldId id="276" r:id="rId19"/>
    <p:sldId id="277" r:id="rId20"/>
    <p:sldId id="306" r:id="rId21"/>
    <p:sldId id="300" r:id="rId22"/>
    <p:sldId id="297" r:id="rId23"/>
    <p:sldId id="298" r:id="rId24"/>
    <p:sldId id="301" r:id="rId25"/>
    <p:sldId id="299" r:id="rId26"/>
    <p:sldId id="302" r:id="rId27"/>
    <p:sldId id="304" r:id="rId28"/>
    <p:sldId id="305" r:id="rId29"/>
    <p:sldId id="303" r:id="rId30"/>
    <p:sldId id="307" r:id="rId31"/>
    <p:sldId id="308" r:id="rId32"/>
    <p:sldId id="309" r:id="rId33"/>
    <p:sldId id="258" r:id="rId34"/>
    <p:sldId id="313" r:id="rId35"/>
    <p:sldId id="314" r:id="rId36"/>
    <p:sldId id="315" r:id="rId37"/>
    <p:sldId id="272" r:id="rId38"/>
    <p:sldId id="271" r:id="rId39"/>
    <p:sldId id="316" r:id="rId40"/>
    <p:sldId id="273" r:id="rId41"/>
    <p:sldId id="310" r:id="rId42"/>
    <p:sldId id="311" r:id="rId43"/>
    <p:sldId id="312" r:id="rId44"/>
    <p:sldId id="263" r:id="rId45"/>
    <p:sldId id="296" r:id="rId46"/>
    <p:sldId id="261" r:id="rId47"/>
    <p:sldId id="264" r:id="rId48"/>
    <p:sldId id="265" r:id="rId49"/>
    <p:sldId id="266" r:id="rId50"/>
    <p:sldId id="267" r:id="rId51"/>
    <p:sldId id="268" r:id="rId52"/>
    <p:sldId id="269" r:id="rId53"/>
    <p:sldId id="270" r:id="rId54"/>
    <p:sldId id="292" r:id="rId55"/>
    <p:sldId id="274" r:id="rId56"/>
    <p:sldId id="282" r:id="rId57"/>
    <p:sldId id="283" r:id="rId58"/>
    <p:sldId id="284" r:id="rId59"/>
    <p:sldId id="286" r:id="rId60"/>
    <p:sldId id="287" r:id="rId61"/>
    <p:sldId id="28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27"/>
    <p:restoredTop sz="94622"/>
  </p:normalViewPr>
  <p:slideViewPr>
    <p:cSldViewPr snapToGrid="0">
      <p:cViewPr varScale="1">
        <p:scale>
          <a:sx n="132" d="100"/>
          <a:sy n="132"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478E1-7EE0-604C-B905-29813C60C7A1}" type="doc">
      <dgm:prSet loTypeId="urn:microsoft.com/office/officeart/2005/8/layout/process4" loCatId="" qsTypeId="urn:microsoft.com/office/officeart/2005/8/quickstyle/simple1" qsCatId="simple" csTypeId="urn:microsoft.com/office/officeart/2005/8/colors/colorful4" csCatId="colorful" phldr="1"/>
      <dgm:spPr/>
      <dgm:t>
        <a:bodyPr/>
        <a:lstStyle/>
        <a:p>
          <a:endParaRPr lang="en-US"/>
        </a:p>
      </dgm:t>
    </dgm:pt>
    <dgm:pt modelId="{37CA8579-0F13-D441-9C17-08AD83C98695}">
      <dgm:prSet phldrT="[Text]" custT="1"/>
      <dgm:spPr/>
      <dgm:t>
        <a:bodyPr/>
        <a:lstStyle/>
        <a:p>
          <a:r>
            <a:rPr lang="en-US" sz="2400" b="1" dirty="0"/>
            <a:t>Gather requirements</a:t>
          </a:r>
        </a:p>
      </dgm:t>
    </dgm:pt>
    <dgm:pt modelId="{D6A3AB72-1677-AE4D-AEE0-B97960C8CB63}" type="parTrans" cxnId="{406F76DD-F2B9-AA4D-8EA6-8251DCA1FADD}">
      <dgm:prSet/>
      <dgm:spPr/>
      <dgm:t>
        <a:bodyPr/>
        <a:lstStyle/>
        <a:p>
          <a:endParaRPr lang="en-US" sz="3600" b="1"/>
        </a:p>
      </dgm:t>
    </dgm:pt>
    <dgm:pt modelId="{781BF05B-E14F-BD49-8C7C-E5AA00A06A09}" type="sibTrans" cxnId="{406F76DD-F2B9-AA4D-8EA6-8251DCA1FADD}">
      <dgm:prSet/>
      <dgm:spPr/>
      <dgm:t>
        <a:bodyPr/>
        <a:lstStyle/>
        <a:p>
          <a:endParaRPr lang="en-US" sz="3600" b="1"/>
        </a:p>
      </dgm:t>
    </dgm:pt>
    <dgm:pt modelId="{B5FE2FEA-E23B-D747-94E0-D92478600A87}">
      <dgm:prSet phldrT="[Text]" custT="1"/>
      <dgm:spPr/>
      <dgm:t>
        <a:bodyPr/>
        <a:lstStyle/>
        <a:p>
          <a:r>
            <a:rPr lang="en-US" sz="2400" b="1" dirty="0"/>
            <a:t>Block diagram</a:t>
          </a:r>
        </a:p>
      </dgm:t>
    </dgm:pt>
    <dgm:pt modelId="{432CFAB9-6BE0-1049-9D34-6BD713726DB9}" type="parTrans" cxnId="{AECAB649-74E3-1F44-991C-132A07ECF88C}">
      <dgm:prSet/>
      <dgm:spPr/>
      <dgm:t>
        <a:bodyPr/>
        <a:lstStyle/>
        <a:p>
          <a:endParaRPr lang="en-US" sz="3600" b="1"/>
        </a:p>
      </dgm:t>
    </dgm:pt>
    <dgm:pt modelId="{45A3F7A0-6DFA-344A-8A18-969AAD133DB6}" type="sibTrans" cxnId="{AECAB649-74E3-1F44-991C-132A07ECF88C}">
      <dgm:prSet/>
      <dgm:spPr/>
      <dgm:t>
        <a:bodyPr/>
        <a:lstStyle/>
        <a:p>
          <a:endParaRPr lang="en-US" sz="3600" b="1"/>
        </a:p>
      </dgm:t>
    </dgm:pt>
    <dgm:pt modelId="{E8E878DC-FAF6-074B-A9F2-672C0CA2ED95}">
      <dgm:prSet phldrT="[Text]" custT="1"/>
      <dgm:spPr/>
      <dgm:t>
        <a:bodyPr/>
        <a:lstStyle/>
        <a:p>
          <a:r>
            <a:rPr lang="en-US" sz="2400" b="1" dirty="0"/>
            <a:t>Schematic Design</a:t>
          </a:r>
        </a:p>
      </dgm:t>
    </dgm:pt>
    <dgm:pt modelId="{0F7C12F4-C096-254A-9BBD-6D0AC3E88DB9}" type="parTrans" cxnId="{F44B2225-CE1C-9E4E-8AA7-331F9621169E}">
      <dgm:prSet/>
      <dgm:spPr/>
      <dgm:t>
        <a:bodyPr/>
        <a:lstStyle/>
        <a:p>
          <a:endParaRPr lang="en-US" sz="3600" b="1"/>
        </a:p>
      </dgm:t>
    </dgm:pt>
    <dgm:pt modelId="{2C79F700-C72F-B344-BC10-725C79590B7C}" type="sibTrans" cxnId="{F44B2225-CE1C-9E4E-8AA7-331F9621169E}">
      <dgm:prSet/>
      <dgm:spPr/>
      <dgm:t>
        <a:bodyPr/>
        <a:lstStyle/>
        <a:p>
          <a:endParaRPr lang="en-US" sz="3600" b="1"/>
        </a:p>
      </dgm:t>
    </dgm:pt>
    <dgm:pt modelId="{CB210C55-A934-D242-9835-0530BE808AE3}">
      <dgm:prSet phldrT="[Text]" custT="1"/>
      <dgm:spPr/>
      <dgm:t>
        <a:bodyPr/>
        <a:lstStyle/>
        <a:p>
          <a:r>
            <a:rPr lang="en-US" sz="2400" b="1" dirty="0"/>
            <a:t>Simulation </a:t>
          </a:r>
        </a:p>
      </dgm:t>
    </dgm:pt>
    <dgm:pt modelId="{5A331D01-6F1E-6B45-8EA2-BAD4E3705CB4}" type="parTrans" cxnId="{C0ADF31C-DA82-0344-9F58-F42DF6D376F2}">
      <dgm:prSet/>
      <dgm:spPr/>
      <dgm:t>
        <a:bodyPr/>
        <a:lstStyle/>
        <a:p>
          <a:endParaRPr lang="en-US" sz="3600" b="1"/>
        </a:p>
      </dgm:t>
    </dgm:pt>
    <dgm:pt modelId="{F92DFC5D-33AD-1E45-82B6-6952F7CF1299}" type="sibTrans" cxnId="{C0ADF31C-DA82-0344-9F58-F42DF6D376F2}">
      <dgm:prSet/>
      <dgm:spPr/>
      <dgm:t>
        <a:bodyPr/>
        <a:lstStyle/>
        <a:p>
          <a:endParaRPr lang="en-US" sz="3600" b="1"/>
        </a:p>
      </dgm:t>
    </dgm:pt>
    <dgm:pt modelId="{1A5FA7C8-9F50-7542-844D-1F4717FDED50}">
      <dgm:prSet phldrT="[Text]" custT="1"/>
      <dgm:spPr/>
      <dgm:t>
        <a:bodyPr/>
        <a:lstStyle/>
        <a:p>
          <a:r>
            <a:rPr lang="en-US" sz="2400" b="1" dirty="0"/>
            <a:t>Bill Of Materials</a:t>
          </a:r>
        </a:p>
      </dgm:t>
    </dgm:pt>
    <dgm:pt modelId="{989E3813-C3F7-C346-A737-3263F019B123}" type="parTrans" cxnId="{CAD69FA8-E3C9-F847-89DD-33CF95CC59C4}">
      <dgm:prSet/>
      <dgm:spPr/>
      <dgm:t>
        <a:bodyPr/>
        <a:lstStyle/>
        <a:p>
          <a:endParaRPr lang="en-US" sz="3600" b="1"/>
        </a:p>
      </dgm:t>
    </dgm:pt>
    <dgm:pt modelId="{E5D5D320-EAD8-6D42-8A27-94142C2A1DAE}" type="sibTrans" cxnId="{CAD69FA8-E3C9-F847-89DD-33CF95CC59C4}">
      <dgm:prSet/>
      <dgm:spPr/>
      <dgm:t>
        <a:bodyPr/>
        <a:lstStyle/>
        <a:p>
          <a:endParaRPr lang="en-US" sz="3600" b="1"/>
        </a:p>
      </dgm:t>
    </dgm:pt>
    <dgm:pt modelId="{6BE827BA-B49A-4041-A7BC-6B38A489CB21}">
      <dgm:prSet phldrT="[Text]" custT="1"/>
      <dgm:spPr/>
      <dgm:t>
        <a:bodyPr/>
        <a:lstStyle/>
        <a:p>
          <a:r>
            <a:rPr lang="en-US" sz="2400" b="1" dirty="0"/>
            <a:t>PCB Layout</a:t>
          </a:r>
        </a:p>
      </dgm:t>
    </dgm:pt>
    <dgm:pt modelId="{02B1EF2F-49C2-3D47-BEAB-5921AB80430C}" type="parTrans" cxnId="{E40A48A5-2B0F-7142-A0C3-45E85D311ABD}">
      <dgm:prSet/>
      <dgm:spPr/>
      <dgm:t>
        <a:bodyPr/>
        <a:lstStyle/>
        <a:p>
          <a:endParaRPr lang="en-US" sz="3600" b="1"/>
        </a:p>
      </dgm:t>
    </dgm:pt>
    <dgm:pt modelId="{87939BDD-F1AE-2646-813B-0AD2A7D6BFC1}" type="sibTrans" cxnId="{E40A48A5-2B0F-7142-A0C3-45E85D311ABD}">
      <dgm:prSet/>
      <dgm:spPr/>
      <dgm:t>
        <a:bodyPr/>
        <a:lstStyle/>
        <a:p>
          <a:endParaRPr lang="en-US" sz="3600" b="1"/>
        </a:p>
      </dgm:t>
    </dgm:pt>
    <dgm:pt modelId="{39746282-79C3-4F48-903A-F11D4DA9DD31}">
      <dgm:prSet phldrT="[Text]" custT="1"/>
      <dgm:spPr/>
      <dgm:t>
        <a:bodyPr/>
        <a:lstStyle/>
        <a:p>
          <a:r>
            <a:rPr lang="en-US" sz="2400" b="1" dirty="0"/>
            <a:t>(Simulation)</a:t>
          </a:r>
        </a:p>
      </dgm:t>
    </dgm:pt>
    <dgm:pt modelId="{AD0C996B-2C24-1745-A7F0-6AC19CDAD2F9}" type="parTrans" cxnId="{59B421F5-96C8-0843-87D8-4325A9631D0B}">
      <dgm:prSet/>
      <dgm:spPr/>
      <dgm:t>
        <a:bodyPr/>
        <a:lstStyle/>
        <a:p>
          <a:endParaRPr lang="en-US" sz="3600" b="1"/>
        </a:p>
      </dgm:t>
    </dgm:pt>
    <dgm:pt modelId="{ABCB06C4-8F7B-C14E-B994-17B0B22DF76E}" type="sibTrans" cxnId="{59B421F5-96C8-0843-87D8-4325A9631D0B}">
      <dgm:prSet/>
      <dgm:spPr/>
      <dgm:t>
        <a:bodyPr/>
        <a:lstStyle/>
        <a:p>
          <a:endParaRPr lang="en-US" sz="3600" b="1"/>
        </a:p>
      </dgm:t>
    </dgm:pt>
    <dgm:pt modelId="{03388C06-6F40-E94C-AE19-305215BB6E9F}">
      <dgm:prSet phldrT="[Text]" custT="1"/>
      <dgm:spPr/>
      <dgm:t>
        <a:bodyPr/>
        <a:lstStyle/>
        <a:p>
          <a:r>
            <a:rPr lang="en-US" sz="2400" b="1" dirty="0"/>
            <a:t>Manufacturing</a:t>
          </a:r>
        </a:p>
      </dgm:t>
    </dgm:pt>
    <dgm:pt modelId="{6DC23A90-8859-8643-A249-F7001DBC22AE}" type="parTrans" cxnId="{46B7567C-4104-B44B-AB62-520C879CB04A}">
      <dgm:prSet/>
      <dgm:spPr/>
      <dgm:t>
        <a:bodyPr/>
        <a:lstStyle/>
        <a:p>
          <a:endParaRPr lang="en-US" sz="3600" b="1"/>
        </a:p>
      </dgm:t>
    </dgm:pt>
    <dgm:pt modelId="{1495B611-3315-4C49-8DC7-65E7C42B0CAB}" type="sibTrans" cxnId="{46B7567C-4104-B44B-AB62-520C879CB04A}">
      <dgm:prSet/>
      <dgm:spPr/>
      <dgm:t>
        <a:bodyPr/>
        <a:lstStyle/>
        <a:p>
          <a:endParaRPr lang="en-US" sz="3600" b="1"/>
        </a:p>
      </dgm:t>
    </dgm:pt>
    <dgm:pt modelId="{548E6B60-EEEE-4841-A65C-8FC12539FD56}">
      <dgm:prSet phldrT="[Text]" custT="1"/>
      <dgm:spPr/>
      <dgm:t>
        <a:bodyPr/>
        <a:lstStyle/>
        <a:p>
          <a:r>
            <a:rPr lang="en-US" sz="2400" b="1" dirty="0"/>
            <a:t>Testing and validation</a:t>
          </a:r>
        </a:p>
      </dgm:t>
    </dgm:pt>
    <dgm:pt modelId="{820D48DB-593D-8B42-8FB4-77CD8BD1D21B}" type="parTrans" cxnId="{355326C2-7002-A041-814D-52436F4E2855}">
      <dgm:prSet/>
      <dgm:spPr/>
      <dgm:t>
        <a:bodyPr/>
        <a:lstStyle/>
        <a:p>
          <a:endParaRPr lang="en-US" sz="3600" b="1"/>
        </a:p>
      </dgm:t>
    </dgm:pt>
    <dgm:pt modelId="{EEF16A76-EF97-8943-B739-AD9F5A4D51B8}" type="sibTrans" cxnId="{355326C2-7002-A041-814D-52436F4E2855}">
      <dgm:prSet/>
      <dgm:spPr/>
      <dgm:t>
        <a:bodyPr/>
        <a:lstStyle/>
        <a:p>
          <a:endParaRPr lang="en-US" sz="3600" b="1"/>
        </a:p>
      </dgm:t>
    </dgm:pt>
    <dgm:pt modelId="{A9CD098F-2AF9-9B48-8615-DF9BBCDAB1CF}" type="pres">
      <dgm:prSet presAssocID="{AE8478E1-7EE0-604C-B905-29813C60C7A1}" presName="Name0" presStyleCnt="0">
        <dgm:presLayoutVars>
          <dgm:dir/>
          <dgm:animLvl val="lvl"/>
          <dgm:resizeHandles val="exact"/>
        </dgm:presLayoutVars>
      </dgm:prSet>
      <dgm:spPr/>
    </dgm:pt>
    <dgm:pt modelId="{4B2B017B-560B-2A42-843F-DCFDD09EE297}" type="pres">
      <dgm:prSet presAssocID="{548E6B60-EEEE-4841-A65C-8FC12539FD56}" presName="boxAndChildren" presStyleCnt="0"/>
      <dgm:spPr/>
    </dgm:pt>
    <dgm:pt modelId="{52E5E4DE-DCC4-4543-8A8C-9B1702996DA8}" type="pres">
      <dgm:prSet presAssocID="{548E6B60-EEEE-4841-A65C-8FC12539FD56}" presName="parentTextBox" presStyleLbl="node1" presStyleIdx="0" presStyleCnt="9"/>
      <dgm:spPr/>
    </dgm:pt>
    <dgm:pt modelId="{69284950-D229-B746-83BF-0745B173C55F}" type="pres">
      <dgm:prSet presAssocID="{1495B611-3315-4C49-8DC7-65E7C42B0CAB}" presName="sp" presStyleCnt="0"/>
      <dgm:spPr/>
    </dgm:pt>
    <dgm:pt modelId="{E2B05B6F-EA0A-0343-A512-D2C659F3D284}" type="pres">
      <dgm:prSet presAssocID="{03388C06-6F40-E94C-AE19-305215BB6E9F}" presName="arrowAndChildren" presStyleCnt="0"/>
      <dgm:spPr/>
    </dgm:pt>
    <dgm:pt modelId="{834A990F-F32A-5240-AF1D-BF02612C8B65}" type="pres">
      <dgm:prSet presAssocID="{03388C06-6F40-E94C-AE19-305215BB6E9F}" presName="parentTextArrow" presStyleLbl="node1" presStyleIdx="1" presStyleCnt="9"/>
      <dgm:spPr/>
    </dgm:pt>
    <dgm:pt modelId="{8B2A86F8-B15B-AA4A-95CB-475F5006C7EE}" type="pres">
      <dgm:prSet presAssocID="{ABCB06C4-8F7B-C14E-B994-17B0B22DF76E}" presName="sp" presStyleCnt="0"/>
      <dgm:spPr/>
    </dgm:pt>
    <dgm:pt modelId="{1699C520-A76E-0A4B-BD96-2C324131C146}" type="pres">
      <dgm:prSet presAssocID="{39746282-79C3-4F48-903A-F11D4DA9DD31}" presName="arrowAndChildren" presStyleCnt="0"/>
      <dgm:spPr/>
    </dgm:pt>
    <dgm:pt modelId="{D198BDFF-327B-7648-B19D-05BD336A9811}" type="pres">
      <dgm:prSet presAssocID="{39746282-79C3-4F48-903A-F11D4DA9DD31}" presName="parentTextArrow" presStyleLbl="node1" presStyleIdx="2" presStyleCnt="9"/>
      <dgm:spPr/>
    </dgm:pt>
    <dgm:pt modelId="{92F56A37-E872-F64D-B11A-1BFD55E07FCE}" type="pres">
      <dgm:prSet presAssocID="{87939BDD-F1AE-2646-813B-0AD2A7D6BFC1}" presName="sp" presStyleCnt="0"/>
      <dgm:spPr/>
    </dgm:pt>
    <dgm:pt modelId="{A08AE282-2523-7D4E-BCE1-58A25AFFDF66}" type="pres">
      <dgm:prSet presAssocID="{6BE827BA-B49A-4041-A7BC-6B38A489CB21}" presName="arrowAndChildren" presStyleCnt="0"/>
      <dgm:spPr/>
    </dgm:pt>
    <dgm:pt modelId="{1D82BF66-2BC1-C742-A1A5-A85C57AD1A57}" type="pres">
      <dgm:prSet presAssocID="{6BE827BA-B49A-4041-A7BC-6B38A489CB21}" presName="parentTextArrow" presStyleLbl="node1" presStyleIdx="3" presStyleCnt="9"/>
      <dgm:spPr/>
    </dgm:pt>
    <dgm:pt modelId="{F204B128-E84F-6C4C-BC57-35550A0F919C}" type="pres">
      <dgm:prSet presAssocID="{E5D5D320-EAD8-6D42-8A27-94142C2A1DAE}" presName="sp" presStyleCnt="0"/>
      <dgm:spPr/>
    </dgm:pt>
    <dgm:pt modelId="{CE8E0B9B-4572-8B4B-94C2-0EB3FF885070}" type="pres">
      <dgm:prSet presAssocID="{1A5FA7C8-9F50-7542-844D-1F4717FDED50}" presName="arrowAndChildren" presStyleCnt="0"/>
      <dgm:spPr/>
    </dgm:pt>
    <dgm:pt modelId="{01098952-CB49-8F47-B29F-FC3101522512}" type="pres">
      <dgm:prSet presAssocID="{1A5FA7C8-9F50-7542-844D-1F4717FDED50}" presName="parentTextArrow" presStyleLbl="node1" presStyleIdx="4" presStyleCnt="9"/>
      <dgm:spPr/>
    </dgm:pt>
    <dgm:pt modelId="{0418C8F2-333C-7045-889C-65E0E2055CDF}" type="pres">
      <dgm:prSet presAssocID="{F92DFC5D-33AD-1E45-82B6-6952F7CF1299}" presName="sp" presStyleCnt="0"/>
      <dgm:spPr/>
    </dgm:pt>
    <dgm:pt modelId="{197EC2D0-70BF-8641-BDCE-2156D3207EF6}" type="pres">
      <dgm:prSet presAssocID="{CB210C55-A934-D242-9835-0530BE808AE3}" presName="arrowAndChildren" presStyleCnt="0"/>
      <dgm:spPr/>
    </dgm:pt>
    <dgm:pt modelId="{E526DCFA-0493-9641-96AA-16E8A022BF37}" type="pres">
      <dgm:prSet presAssocID="{CB210C55-A934-D242-9835-0530BE808AE3}" presName="parentTextArrow" presStyleLbl="node1" presStyleIdx="5" presStyleCnt="9"/>
      <dgm:spPr/>
    </dgm:pt>
    <dgm:pt modelId="{6EE8CB74-3C25-F048-BBC4-95A495C276D7}" type="pres">
      <dgm:prSet presAssocID="{2C79F700-C72F-B344-BC10-725C79590B7C}" presName="sp" presStyleCnt="0"/>
      <dgm:spPr/>
    </dgm:pt>
    <dgm:pt modelId="{C6461358-4916-7947-86D6-DF0F55F6D5CD}" type="pres">
      <dgm:prSet presAssocID="{E8E878DC-FAF6-074B-A9F2-672C0CA2ED95}" presName="arrowAndChildren" presStyleCnt="0"/>
      <dgm:spPr/>
    </dgm:pt>
    <dgm:pt modelId="{10E34E2F-C667-9541-A128-CFDF68225104}" type="pres">
      <dgm:prSet presAssocID="{E8E878DC-FAF6-074B-A9F2-672C0CA2ED95}" presName="parentTextArrow" presStyleLbl="node1" presStyleIdx="6" presStyleCnt="9"/>
      <dgm:spPr/>
    </dgm:pt>
    <dgm:pt modelId="{C85E969B-3790-3F42-8A02-097FD3D53882}" type="pres">
      <dgm:prSet presAssocID="{45A3F7A0-6DFA-344A-8A18-969AAD133DB6}" presName="sp" presStyleCnt="0"/>
      <dgm:spPr/>
    </dgm:pt>
    <dgm:pt modelId="{B9389250-9F37-9240-91BD-AC542EB2325D}" type="pres">
      <dgm:prSet presAssocID="{B5FE2FEA-E23B-D747-94E0-D92478600A87}" presName="arrowAndChildren" presStyleCnt="0"/>
      <dgm:spPr/>
    </dgm:pt>
    <dgm:pt modelId="{2F857AE7-0E67-9541-933E-46A66FB7E57D}" type="pres">
      <dgm:prSet presAssocID="{B5FE2FEA-E23B-D747-94E0-D92478600A87}" presName="parentTextArrow" presStyleLbl="node1" presStyleIdx="7" presStyleCnt="9"/>
      <dgm:spPr/>
    </dgm:pt>
    <dgm:pt modelId="{CCBC7120-871B-3541-B61F-497D37044196}" type="pres">
      <dgm:prSet presAssocID="{781BF05B-E14F-BD49-8C7C-E5AA00A06A09}" presName="sp" presStyleCnt="0"/>
      <dgm:spPr/>
    </dgm:pt>
    <dgm:pt modelId="{D50EF31A-7E95-C043-BBD2-C90A97133A5A}" type="pres">
      <dgm:prSet presAssocID="{37CA8579-0F13-D441-9C17-08AD83C98695}" presName="arrowAndChildren" presStyleCnt="0"/>
      <dgm:spPr/>
    </dgm:pt>
    <dgm:pt modelId="{5C2FB592-27D5-664A-B717-7B2DD014CB02}" type="pres">
      <dgm:prSet presAssocID="{37CA8579-0F13-D441-9C17-08AD83C98695}" presName="parentTextArrow" presStyleLbl="node1" presStyleIdx="8" presStyleCnt="9"/>
      <dgm:spPr/>
    </dgm:pt>
  </dgm:ptLst>
  <dgm:cxnLst>
    <dgm:cxn modelId="{18F9E506-2965-7248-BF0B-C56774283F5D}" type="presOf" srcId="{6BE827BA-B49A-4041-A7BC-6B38A489CB21}" destId="{1D82BF66-2BC1-C742-A1A5-A85C57AD1A57}" srcOrd="0" destOrd="0" presId="urn:microsoft.com/office/officeart/2005/8/layout/process4"/>
    <dgm:cxn modelId="{AF629B0F-748A-0F45-B591-99648724B2B2}" type="presOf" srcId="{CB210C55-A934-D242-9835-0530BE808AE3}" destId="{E526DCFA-0493-9641-96AA-16E8A022BF37}" srcOrd="0" destOrd="0" presId="urn:microsoft.com/office/officeart/2005/8/layout/process4"/>
    <dgm:cxn modelId="{C0ADF31C-DA82-0344-9F58-F42DF6D376F2}" srcId="{AE8478E1-7EE0-604C-B905-29813C60C7A1}" destId="{CB210C55-A934-D242-9835-0530BE808AE3}" srcOrd="3" destOrd="0" parTransId="{5A331D01-6F1E-6B45-8EA2-BAD4E3705CB4}" sibTransId="{F92DFC5D-33AD-1E45-82B6-6952F7CF1299}"/>
    <dgm:cxn modelId="{F44B2225-CE1C-9E4E-8AA7-331F9621169E}" srcId="{AE8478E1-7EE0-604C-B905-29813C60C7A1}" destId="{E8E878DC-FAF6-074B-A9F2-672C0CA2ED95}" srcOrd="2" destOrd="0" parTransId="{0F7C12F4-C096-254A-9BBD-6D0AC3E88DB9}" sibTransId="{2C79F700-C72F-B344-BC10-725C79590B7C}"/>
    <dgm:cxn modelId="{E1979446-D715-874D-BFD4-D6B8BB8FAE47}" type="presOf" srcId="{39746282-79C3-4F48-903A-F11D4DA9DD31}" destId="{D198BDFF-327B-7648-B19D-05BD336A9811}" srcOrd="0" destOrd="0" presId="urn:microsoft.com/office/officeart/2005/8/layout/process4"/>
    <dgm:cxn modelId="{AECAB649-74E3-1F44-991C-132A07ECF88C}" srcId="{AE8478E1-7EE0-604C-B905-29813C60C7A1}" destId="{B5FE2FEA-E23B-D747-94E0-D92478600A87}" srcOrd="1" destOrd="0" parTransId="{432CFAB9-6BE0-1049-9D34-6BD713726DB9}" sibTransId="{45A3F7A0-6DFA-344A-8A18-969AAD133DB6}"/>
    <dgm:cxn modelId="{7822644C-A6A9-A94B-AEC7-828CAA3A7CBE}" type="presOf" srcId="{548E6B60-EEEE-4841-A65C-8FC12539FD56}" destId="{52E5E4DE-DCC4-4543-8A8C-9B1702996DA8}" srcOrd="0" destOrd="0" presId="urn:microsoft.com/office/officeart/2005/8/layout/process4"/>
    <dgm:cxn modelId="{D6397F50-14DA-D841-89A3-EE484AC2AEC9}" type="presOf" srcId="{AE8478E1-7EE0-604C-B905-29813C60C7A1}" destId="{A9CD098F-2AF9-9B48-8615-DF9BBCDAB1CF}" srcOrd="0" destOrd="0" presId="urn:microsoft.com/office/officeart/2005/8/layout/process4"/>
    <dgm:cxn modelId="{3A46CC70-62AC-DE44-BA6A-E40BBF9BFBF4}" type="presOf" srcId="{03388C06-6F40-E94C-AE19-305215BB6E9F}" destId="{834A990F-F32A-5240-AF1D-BF02612C8B65}" srcOrd="0" destOrd="0" presId="urn:microsoft.com/office/officeart/2005/8/layout/process4"/>
    <dgm:cxn modelId="{46B7567C-4104-B44B-AB62-520C879CB04A}" srcId="{AE8478E1-7EE0-604C-B905-29813C60C7A1}" destId="{03388C06-6F40-E94C-AE19-305215BB6E9F}" srcOrd="7" destOrd="0" parTransId="{6DC23A90-8859-8643-A249-F7001DBC22AE}" sibTransId="{1495B611-3315-4C49-8DC7-65E7C42B0CAB}"/>
    <dgm:cxn modelId="{422F7185-43CE-F94E-AF18-6526D839D3CE}" type="presOf" srcId="{E8E878DC-FAF6-074B-A9F2-672C0CA2ED95}" destId="{10E34E2F-C667-9541-A128-CFDF68225104}" srcOrd="0" destOrd="0" presId="urn:microsoft.com/office/officeart/2005/8/layout/process4"/>
    <dgm:cxn modelId="{EEFA9F89-44DC-834C-B35C-D229B2D2BDB1}" type="presOf" srcId="{B5FE2FEA-E23B-D747-94E0-D92478600A87}" destId="{2F857AE7-0E67-9541-933E-46A66FB7E57D}" srcOrd="0" destOrd="0" presId="urn:microsoft.com/office/officeart/2005/8/layout/process4"/>
    <dgm:cxn modelId="{B7AE528E-6378-DE41-ACBF-AB38463833A4}" type="presOf" srcId="{37CA8579-0F13-D441-9C17-08AD83C98695}" destId="{5C2FB592-27D5-664A-B717-7B2DD014CB02}" srcOrd="0" destOrd="0" presId="urn:microsoft.com/office/officeart/2005/8/layout/process4"/>
    <dgm:cxn modelId="{E40A48A5-2B0F-7142-A0C3-45E85D311ABD}" srcId="{AE8478E1-7EE0-604C-B905-29813C60C7A1}" destId="{6BE827BA-B49A-4041-A7BC-6B38A489CB21}" srcOrd="5" destOrd="0" parTransId="{02B1EF2F-49C2-3D47-BEAB-5921AB80430C}" sibTransId="{87939BDD-F1AE-2646-813B-0AD2A7D6BFC1}"/>
    <dgm:cxn modelId="{CAD69FA8-E3C9-F847-89DD-33CF95CC59C4}" srcId="{AE8478E1-7EE0-604C-B905-29813C60C7A1}" destId="{1A5FA7C8-9F50-7542-844D-1F4717FDED50}" srcOrd="4" destOrd="0" parTransId="{989E3813-C3F7-C346-A737-3263F019B123}" sibTransId="{E5D5D320-EAD8-6D42-8A27-94142C2A1DAE}"/>
    <dgm:cxn modelId="{7153BCA8-C91D-CC49-9196-2107574A1D53}" type="presOf" srcId="{1A5FA7C8-9F50-7542-844D-1F4717FDED50}" destId="{01098952-CB49-8F47-B29F-FC3101522512}" srcOrd="0" destOrd="0" presId="urn:microsoft.com/office/officeart/2005/8/layout/process4"/>
    <dgm:cxn modelId="{355326C2-7002-A041-814D-52436F4E2855}" srcId="{AE8478E1-7EE0-604C-B905-29813C60C7A1}" destId="{548E6B60-EEEE-4841-A65C-8FC12539FD56}" srcOrd="8" destOrd="0" parTransId="{820D48DB-593D-8B42-8FB4-77CD8BD1D21B}" sibTransId="{EEF16A76-EF97-8943-B739-AD9F5A4D51B8}"/>
    <dgm:cxn modelId="{406F76DD-F2B9-AA4D-8EA6-8251DCA1FADD}" srcId="{AE8478E1-7EE0-604C-B905-29813C60C7A1}" destId="{37CA8579-0F13-D441-9C17-08AD83C98695}" srcOrd="0" destOrd="0" parTransId="{D6A3AB72-1677-AE4D-AEE0-B97960C8CB63}" sibTransId="{781BF05B-E14F-BD49-8C7C-E5AA00A06A09}"/>
    <dgm:cxn modelId="{59B421F5-96C8-0843-87D8-4325A9631D0B}" srcId="{AE8478E1-7EE0-604C-B905-29813C60C7A1}" destId="{39746282-79C3-4F48-903A-F11D4DA9DD31}" srcOrd="6" destOrd="0" parTransId="{AD0C996B-2C24-1745-A7F0-6AC19CDAD2F9}" sibTransId="{ABCB06C4-8F7B-C14E-B994-17B0B22DF76E}"/>
    <dgm:cxn modelId="{4C75DD23-D2D2-A743-8823-07F05111B7D1}" type="presParOf" srcId="{A9CD098F-2AF9-9B48-8615-DF9BBCDAB1CF}" destId="{4B2B017B-560B-2A42-843F-DCFDD09EE297}" srcOrd="0" destOrd="0" presId="urn:microsoft.com/office/officeart/2005/8/layout/process4"/>
    <dgm:cxn modelId="{E6B24F12-EA58-EC45-83B1-BE2539D8425B}" type="presParOf" srcId="{4B2B017B-560B-2A42-843F-DCFDD09EE297}" destId="{52E5E4DE-DCC4-4543-8A8C-9B1702996DA8}" srcOrd="0" destOrd="0" presId="urn:microsoft.com/office/officeart/2005/8/layout/process4"/>
    <dgm:cxn modelId="{97E87C38-58B0-1843-962C-0434E825FB7D}" type="presParOf" srcId="{A9CD098F-2AF9-9B48-8615-DF9BBCDAB1CF}" destId="{69284950-D229-B746-83BF-0745B173C55F}" srcOrd="1" destOrd="0" presId="urn:microsoft.com/office/officeart/2005/8/layout/process4"/>
    <dgm:cxn modelId="{CF2F3EDD-4739-414B-A2BC-88E82E4C8FAF}" type="presParOf" srcId="{A9CD098F-2AF9-9B48-8615-DF9BBCDAB1CF}" destId="{E2B05B6F-EA0A-0343-A512-D2C659F3D284}" srcOrd="2" destOrd="0" presId="urn:microsoft.com/office/officeart/2005/8/layout/process4"/>
    <dgm:cxn modelId="{C59E23F2-7D97-BE46-9DED-993A5E438CCC}" type="presParOf" srcId="{E2B05B6F-EA0A-0343-A512-D2C659F3D284}" destId="{834A990F-F32A-5240-AF1D-BF02612C8B65}" srcOrd="0" destOrd="0" presId="urn:microsoft.com/office/officeart/2005/8/layout/process4"/>
    <dgm:cxn modelId="{D0EB0859-65EE-EF4D-8D62-FC4D51739EED}" type="presParOf" srcId="{A9CD098F-2AF9-9B48-8615-DF9BBCDAB1CF}" destId="{8B2A86F8-B15B-AA4A-95CB-475F5006C7EE}" srcOrd="3" destOrd="0" presId="urn:microsoft.com/office/officeart/2005/8/layout/process4"/>
    <dgm:cxn modelId="{A3AD2035-8B8A-0740-9FF1-63982A17D204}" type="presParOf" srcId="{A9CD098F-2AF9-9B48-8615-DF9BBCDAB1CF}" destId="{1699C520-A76E-0A4B-BD96-2C324131C146}" srcOrd="4" destOrd="0" presId="urn:microsoft.com/office/officeart/2005/8/layout/process4"/>
    <dgm:cxn modelId="{A228E3C1-7F65-F44D-AF91-C1E9EAD2ABF1}" type="presParOf" srcId="{1699C520-A76E-0A4B-BD96-2C324131C146}" destId="{D198BDFF-327B-7648-B19D-05BD336A9811}" srcOrd="0" destOrd="0" presId="urn:microsoft.com/office/officeart/2005/8/layout/process4"/>
    <dgm:cxn modelId="{F5181624-6EE0-FF46-BC43-2254411982C1}" type="presParOf" srcId="{A9CD098F-2AF9-9B48-8615-DF9BBCDAB1CF}" destId="{92F56A37-E872-F64D-B11A-1BFD55E07FCE}" srcOrd="5" destOrd="0" presId="urn:microsoft.com/office/officeart/2005/8/layout/process4"/>
    <dgm:cxn modelId="{CE63F670-92BC-A042-80ED-01E62541586D}" type="presParOf" srcId="{A9CD098F-2AF9-9B48-8615-DF9BBCDAB1CF}" destId="{A08AE282-2523-7D4E-BCE1-58A25AFFDF66}" srcOrd="6" destOrd="0" presId="urn:microsoft.com/office/officeart/2005/8/layout/process4"/>
    <dgm:cxn modelId="{36C8AA63-C33C-0445-979C-11C945AE2337}" type="presParOf" srcId="{A08AE282-2523-7D4E-BCE1-58A25AFFDF66}" destId="{1D82BF66-2BC1-C742-A1A5-A85C57AD1A57}" srcOrd="0" destOrd="0" presId="urn:microsoft.com/office/officeart/2005/8/layout/process4"/>
    <dgm:cxn modelId="{ADFFA69A-0C3F-394D-9D25-63ABDC8D90B2}" type="presParOf" srcId="{A9CD098F-2AF9-9B48-8615-DF9BBCDAB1CF}" destId="{F204B128-E84F-6C4C-BC57-35550A0F919C}" srcOrd="7" destOrd="0" presId="urn:microsoft.com/office/officeart/2005/8/layout/process4"/>
    <dgm:cxn modelId="{151C3648-EE67-2845-8B7E-E691CFE2D5D8}" type="presParOf" srcId="{A9CD098F-2AF9-9B48-8615-DF9BBCDAB1CF}" destId="{CE8E0B9B-4572-8B4B-94C2-0EB3FF885070}" srcOrd="8" destOrd="0" presId="urn:microsoft.com/office/officeart/2005/8/layout/process4"/>
    <dgm:cxn modelId="{5431DF58-81E2-074D-A6E8-62825F5330D1}" type="presParOf" srcId="{CE8E0B9B-4572-8B4B-94C2-0EB3FF885070}" destId="{01098952-CB49-8F47-B29F-FC3101522512}" srcOrd="0" destOrd="0" presId="urn:microsoft.com/office/officeart/2005/8/layout/process4"/>
    <dgm:cxn modelId="{5AD288A3-A193-8B4F-94ED-F781BEE42C80}" type="presParOf" srcId="{A9CD098F-2AF9-9B48-8615-DF9BBCDAB1CF}" destId="{0418C8F2-333C-7045-889C-65E0E2055CDF}" srcOrd="9" destOrd="0" presId="urn:microsoft.com/office/officeart/2005/8/layout/process4"/>
    <dgm:cxn modelId="{446390D4-9656-AC41-9691-6FBF65B2225C}" type="presParOf" srcId="{A9CD098F-2AF9-9B48-8615-DF9BBCDAB1CF}" destId="{197EC2D0-70BF-8641-BDCE-2156D3207EF6}" srcOrd="10" destOrd="0" presId="urn:microsoft.com/office/officeart/2005/8/layout/process4"/>
    <dgm:cxn modelId="{9B014A2F-5D55-F04B-A2A9-6B96C4476FD0}" type="presParOf" srcId="{197EC2D0-70BF-8641-BDCE-2156D3207EF6}" destId="{E526DCFA-0493-9641-96AA-16E8A022BF37}" srcOrd="0" destOrd="0" presId="urn:microsoft.com/office/officeart/2005/8/layout/process4"/>
    <dgm:cxn modelId="{B74C710E-9D4F-6E49-89F6-C3677A68ADDB}" type="presParOf" srcId="{A9CD098F-2AF9-9B48-8615-DF9BBCDAB1CF}" destId="{6EE8CB74-3C25-F048-BBC4-95A495C276D7}" srcOrd="11" destOrd="0" presId="urn:microsoft.com/office/officeart/2005/8/layout/process4"/>
    <dgm:cxn modelId="{028E8B06-9CE2-9643-9217-263982C64DB6}" type="presParOf" srcId="{A9CD098F-2AF9-9B48-8615-DF9BBCDAB1CF}" destId="{C6461358-4916-7947-86D6-DF0F55F6D5CD}" srcOrd="12" destOrd="0" presId="urn:microsoft.com/office/officeart/2005/8/layout/process4"/>
    <dgm:cxn modelId="{26955673-EFB4-2E42-8253-B514659CDFA1}" type="presParOf" srcId="{C6461358-4916-7947-86D6-DF0F55F6D5CD}" destId="{10E34E2F-C667-9541-A128-CFDF68225104}" srcOrd="0" destOrd="0" presId="urn:microsoft.com/office/officeart/2005/8/layout/process4"/>
    <dgm:cxn modelId="{886741E1-9D81-F44E-A319-4128C37091CC}" type="presParOf" srcId="{A9CD098F-2AF9-9B48-8615-DF9BBCDAB1CF}" destId="{C85E969B-3790-3F42-8A02-097FD3D53882}" srcOrd="13" destOrd="0" presId="urn:microsoft.com/office/officeart/2005/8/layout/process4"/>
    <dgm:cxn modelId="{6CBCC754-FBAF-4548-B715-F546E4CC9493}" type="presParOf" srcId="{A9CD098F-2AF9-9B48-8615-DF9BBCDAB1CF}" destId="{B9389250-9F37-9240-91BD-AC542EB2325D}" srcOrd="14" destOrd="0" presId="urn:microsoft.com/office/officeart/2005/8/layout/process4"/>
    <dgm:cxn modelId="{6762C8BA-649A-4445-AB7E-68B902F4ADDF}" type="presParOf" srcId="{B9389250-9F37-9240-91BD-AC542EB2325D}" destId="{2F857AE7-0E67-9541-933E-46A66FB7E57D}" srcOrd="0" destOrd="0" presId="urn:microsoft.com/office/officeart/2005/8/layout/process4"/>
    <dgm:cxn modelId="{70BD3607-670B-7045-8DAA-39DD7BC71A8B}" type="presParOf" srcId="{A9CD098F-2AF9-9B48-8615-DF9BBCDAB1CF}" destId="{CCBC7120-871B-3541-B61F-497D37044196}" srcOrd="15" destOrd="0" presId="urn:microsoft.com/office/officeart/2005/8/layout/process4"/>
    <dgm:cxn modelId="{EA5375C8-2A33-184D-B7CD-A78FBA187EC1}" type="presParOf" srcId="{A9CD098F-2AF9-9B48-8615-DF9BBCDAB1CF}" destId="{D50EF31A-7E95-C043-BBD2-C90A97133A5A}" srcOrd="16" destOrd="0" presId="urn:microsoft.com/office/officeart/2005/8/layout/process4"/>
    <dgm:cxn modelId="{770137C8-6BC7-5747-89D6-2ABA11A31009}" type="presParOf" srcId="{D50EF31A-7E95-C043-BBD2-C90A97133A5A}" destId="{5C2FB592-27D5-664A-B717-7B2DD014CB0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1ED138-A527-5046-BF40-C83391A0D607}" type="doc">
      <dgm:prSet loTypeId="urn:microsoft.com/office/officeart/2005/8/layout/cycle6" loCatId="" qsTypeId="urn:microsoft.com/office/officeart/2005/8/quickstyle/simple1" qsCatId="simple" csTypeId="urn:microsoft.com/office/officeart/2005/8/colors/colorful5" csCatId="colorful" phldr="1"/>
      <dgm:spPr/>
      <dgm:t>
        <a:bodyPr/>
        <a:lstStyle/>
        <a:p>
          <a:endParaRPr lang="en-US"/>
        </a:p>
      </dgm:t>
    </dgm:pt>
    <dgm:pt modelId="{0316739A-E7D7-DA4A-AB0D-9EDF5F292934}">
      <dgm:prSet phldrT="[Text]"/>
      <dgm:spPr/>
      <dgm:t>
        <a:bodyPr/>
        <a:lstStyle/>
        <a:p>
          <a:r>
            <a:rPr lang="en-US" dirty="0"/>
            <a:t>Power and thermals</a:t>
          </a:r>
        </a:p>
      </dgm:t>
    </dgm:pt>
    <dgm:pt modelId="{78535418-C632-5649-91DF-8F69F0F9B3C9}" type="parTrans" cxnId="{29F1024D-7C58-394B-B958-6E702C8E49A6}">
      <dgm:prSet/>
      <dgm:spPr/>
      <dgm:t>
        <a:bodyPr/>
        <a:lstStyle/>
        <a:p>
          <a:endParaRPr lang="en-US"/>
        </a:p>
      </dgm:t>
    </dgm:pt>
    <dgm:pt modelId="{99C79D36-54ED-2048-8A8D-9308A2FED3E8}" type="sibTrans" cxnId="{29F1024D-7C58-394B-B958-6E702C8E49A6}">
      <dgm:prSet/>
      <dgm:spPr/>
      <dgm:t>
        <a:bodyPr/>
        <a:lstStyle/>
        <a:p>
          <a:endParaRPr lang="en-US"/>
        </a:p>
      </dgm:t>
    </dgm:pt>
    <dgm:pt modelId="{FBD669E1-71BB-2A4F-999D-9E7DDB00E9BF}">
      <dgm:prSet phldrT="[Text]"/>
      <dgm:spPr/>
      <dgm:t>
        <a:bodyPr/>
        <a:lstStyle/>
        <a:p>
          <a:r>
            <a:rPr lang="en-US" dirty="0"/>
            <a:t>Size constraints</a:t>
          </a:r>
        </a:p>
      </dgm:t>
    </dgm:pt>
    <dgm:pt modelId="{CD04BDEE-4539-C94C-8784-AE6324058A98}" type="parTrans" cxnId="{4D5E37D4-601C-654A-A5D6-D273CC43838C}">
      <dgm:prSet/>
      <dgm:spPr/>
      <dgm:t>
        <a:bodyPr/>
        <a:lstStyle/>
        <a:p>
          <a:endParaRPr lang="en-US"/>
        </a:p>
      </dgm:t>
    </dgm:pt>
    <dgm:pt modelId="{FB9AB6BB-6732-5443-8793-090327B3AA6E}" type="sibTrans" cxnId="{4D5E37D4-601C-654A-A5D6-D273CC43838C}">
      <dgm:prSet/>
      <dgm:spPr/>
      <dgm:t>
        <a:bodyPr/>
        <a:lstStyle/>
        <a:p>
          <a:endParaRPr lang="en-US"/>
        </a:p>
      </dgm:t>
    </dgm:pt>
    <dgm:pt modelId="{1250F3A1-6B47-004D-8F37-B9F173F160FC}">
      <dgm:prSet phldrT="[Text]"/>
      <dgm:spPr/>
      <dgm:t>
        <a:bodyPr/>
        <a:lstStyle/>
        <a:p>
          <a:r>
            <a:rPr lang="en-US" dirty="0"/>
            <a:t>Parts availability</a:t>
          </a:r>
        </a:p>
      </dgm:t>
    </dgm:pt>
    <dgm:pt modelId="{0CB275A8-5021-4841-8B7B-0303A416E94B}" type="parTrans" cxnId="{B78C30D3-1539-F949-98CE-05635F86D803}">
      <dgm:prSet/>
      <dgm:spPr/>
      <dgm:t>
        <a:bodyPr/>
        <a:lstStyle/>
        <a:p>
          <a:endParaRPr lang="en-US"/>
        </a:p>
      </dgm:t>
    </dgm:pt>
    <dgm:pt modelId="{627DC3A2-4C04-4240-A696-D96A060C054C}" type="sibTrans" cxnId="{B78C30D3-1539-F949-98CE-05635F86D803}">
      <dgm:prSet/>
      <dgm:spPr/>
      <dgm:t>
        <a:bodyPr/>
        <a:lstStyle/>
        <a:p>
          <a:endParaRPr lang="en-US"/>
        </a:p>
      </dgm:t>
    </dgm:pt>
    <dgm:pt modelId="{557508B0-8D22-8D4A-9A79-B81ACCF338FC}">
      <dgm:prSet phldrT="[Text]"/>
      <dgm:spPr/>
      <dgm:t>
        <a:bodyPr/>
        <a:lstStyle/>
        <a:p>
          <a:r>
            <a:rPr lang="en-US" dirty="0"/>
            <a:t>Time (development, production, validation)</a:t>
          </a:r>
        </a:p>
      </dgm:t>
    </dgm:pt>
    <dgm:pt modelId="{44AFAF13-7727-7E43-B23C-B464DBD8A163}" type="parTrans" cxnId="{6E672940-BD8E-1F43-8C8B-0D0FF668032B}">
      <dgm:prSet/>
      <dgm:spPr/>
      <dgm:t>
        <a:bodyPr/>
        <a:lstStyle/>
        <a:p>
          <a:endParaRPr lang="en-US"/>
        </a:p>
      </dgm:t>
    </dgm:pt>
    <dgm:pt modelId="{1FB728C5-A9CC-3246-AE7C-504BB79CB7C6}" type="sibTrans" cxnId="{6E672940-BD8E-1F43-8C8B-0D0FF668032B}">
      <dgm:prSet/>
      <dgm:spPr/>
      <dgm:t>
        <a:bodyPr/>
        <a:lstStyle/>
        <a:p>
          <a:endParaRPr lang="en-US"/>
        </a:p>
      </dgm:t>
    </dgm:pt>
    <dgm:pt modelId="{6E4CAE3C-273C-8449-BC4C-D8E965FA3E6A}">
      <dgm:prSet phldrT="[Text]"/>
      <dgm:spPr/>
      <dgm:t>
        <a:bodyPr/>
        <a:lstStyle/>
        <a:p>
          <a:r>
            <a:rPr lang="en-US" dirty="0"/>
            <a:t>Budget</a:t>
          </a:r>
        </a:p>
      </dgm:t>
    </dgm:pt>
    <dgm:pt modelId="{05F07E3F-E409-074A-9C9F-A6B1E250E04E}" type="parTrans" cxnId="{1CAFBCB0-EFC1-5E44-ACF5-C7B424A8D80C}">
      <dgm:prSet/>
      <dgm:spPr/>
      <dgm:t>
        <a:bodyPr/>
        <a:lstStyle/>
        <a:p>
          <a:endParaRPr lang="en-US"/>
        </a:p>
      </dgm:t>
    </dgm:pt>
    <dgm:pt modelId="{B7E81E4A-C11A-7346-8342-61FDCC82A04D}" type="sibTrans" cxnId="{1CAFBCB0-EFC1-5E44-ACF5-C7B424A8D80C}">
      <dgm:prSet/>
      <dgm:spPr/>
      <dgm:t>
        <a:bodyPr/>
        <a:lstStyle/>
        <a:p>
          <a:endParaRPr lang="en-US"/>
        </a:p>
      </dgm:t>
    </dgm:pt>
    <dgm:pt modelId="{BB7B31EB-431C-3A43-ABBA-8A1CC482C78F}">
      <dgm:prSet/>
      <dgm:spPr/>
      <dgm:t>
        <a:bodyPr/>
        <a:lstStyle/>
        <a:p>
          <a:r>
            <a:rPr lang="en-US"/>
            <a:t>Features</a:t>
          </a:r>
          <a:endParaRPr lang="en-US" dirty="0"/>
        </a:p>
      </dgm:t>
    </dgm:pt>
    <dgm:pt modelId="{7C0E758A-BCE5-8A43-9B87-DE16D2B81E88}" type="parTrans" cxnId="{598307FF-417D-A247-94AA-AF098DE2F67F}">
      <dgm:prSet/>
      <dgm:spPr/>
      <dgm:t>
        <a:bodyPr/>
        <a:lstStyle/>
        <a:p>
          <a:endParaRPr lang="en-US"/>
        </a:p>
      </dgm:t>
    </dgm:pt>
    <dgm:pt modelId="{A6AEC257-52F7-2A49-B571-C4FCA79FAB44}" type="sibTrans" cxnId="{598307FF-417D-A247-94AA-AF098DE2F67F}">
      <dgm:prSet/>
      <dgm:spPr/>
      <dgm:t>
        <a:bodyPr/>
        <a:lstStyle/>
        <a:p>
          <a:endParaRPr lang="en-US"/>
        </a:p>
      </dgm:t>
    </dgm:pt>
    <dgm:pt modelId="{CF166990-BA1C-1C49-B9DC-42594FDCC539}" type="pres">
      <dgm:prSet presAssocID="{701ED138-A527-5046-BF40-C83391A0D607}" presName="cycle" presStyleCnt="0">
        <dgm:presLayoutVars>
          <dgm:dir/>
          <dgm:resizeHandles val="exact"/>
        </dgm:presLayoutVars>
      </dgm:prSet>
      <dgm:spPr/>
    </dgm:pt>
    <dgm:pt modelId="{F737093C-9F67-B649-B2AD-3EEA563E4D5A}" type="pres">
      <dgm:prSet presAssocID="{BB7B31EB-431C-3A43-ABBA-8A1CC482C78F}" presName="node" presStyleLbl="node1" presStyleIdx="0" presStyleCnt="6">
        <dgm:presLayoutVars>
          <dgm:bulletEnabled val="1"/>
        </dgm:presLayoutVars>
      </dgm:prSet>
      <dgm:spPr/>
    </dgm:pt>
    <dgm:pt modelId="{3E97EB17-CAD5-2245-8BB4-56B047DA034F}" type="pres">
      <dgm:prSet presAssocID="{BB7B31EB-431C-3A43-ABBA-8A1CC482C78F}" presName="spNode" presStyleCnt="0"/>
      <dgm:spPr/>
    </dgm:pt>
    <dgm:pt modelId="{AB09DDF8-7E3C-3C47-848A-DE2A6C99BFF7}" type="pres">
      <dgm:prSet presAssocID="{A6AEC257-52F7-2A49-B571-C4FCA79FAB44}" presName="sibTrans" presStyleLbl="sibTrans1D1" presStyleIdx="0" presStyleCnt="6"/>
      <dgm:spPr/>
    </dgm:pt>
    <dgm:pt modelId="{60B40873-F0DF-714B-924F-DD99A880ED11}" type="pres">
      <dgm:prSet presAssocID="{0316739A-E7D7-DA4A-AB0D-9EDF5F292934}" presName="node" presStyleLbl="node1" presStyleIdx="1" presStyleCnt="6">
        <dgm:presLayoutVars>
          <dgm:bulletEnabled val="1"/>
        </dgm:presLayoutVars>
      </dgm:prSet>
      <dgm:spPr/>
    </dgm:pt>
    <dgm:pt modelId="{CE50B8A5-BAD2-064D-9B92-8D5B726CBDB1}" type="pres">
      <dgm:prSet presAssocID="{0316739A-E7D7-DA4A-AB0D-9EDF5F292934}" presName="spNode" presStyleCnt="0"/>
      <dgm:spPr/>
    </dgm:pt>
    <dgm:pt modelId="{D72C6BA7-2CCA-794E-90F4-12FB05FA20AC}" type="pres">
      <dgm:prSet presAssocID="{99C79D36-54ED-2048-8A8D-9308A2FED3E8}" presName="sibTrans" presStyleLbl="sibTrans1D1" presStyleIdx="1" presStyleCnt="6"/>
      <dgm:spPr/>
    </dgm:pt>
    <dgm:pt modelId="{101B98A5-5266-0040-BBF1-73F0EC68A2F0}" type="pres">
      <dgm:prSet presAssocID="{6E4CAE3C-273C-8449-BC4C-D8E965FA3E6A}" presName="node" presStyleLbl="node1" presStyleIdx="2" presStyleCnt="6">
        <dgm:presLayoutVars>
          <dgm:bulletEnabled val="1"/>
        </dgm:presLayoutVars>
      </dgm:prSet>
      <dgm:spPr/>
    </dgm:pt>
    <dgm:pt modelId="{93089CF0-E10C-7649-A403-D01E6E393028}" type="pres">
      <dgm:prSet presAssocID="{6E4CAE3C-273C-8449-BC4C-D8E965FA3E6A}" presName="spNode" presStyleCnt="0"/>
      <dgm:spPr/>
    </dgm:pt>
    <dgm:pt modelId="{7C23098E-48F7-B747-A855-CD899AC9BEC2}" type="pres">
      <dgm:prSet presAssocID="{B7E81E4A-C11A-7346-8342-61FDCC82A04D}" presName="sibTrans" presStyleLbl="sibTrans1D1" presStyleIdx="2" presStyleCnt="6"/>
      <dgm:spPr/>
    </dgm:pt>
    <dgm:pt modelId="{2AA41932-9E65-3344-ADEC-FD7EEBE8A706}" type="pres">
      <dgm:prSet presAssocID="{FBD669E1-71BB-2A4F-999D-9E7DDB00E9BF}" presName="node" presStyleLbl="node1" presStyleIdx="3" presStyleCnt="6">
        <dgm:presLayoutVars>
          <dgm:bulletEnabled val="1"/>
        </dgm:presLayoutVars>
      </dgm:prSet>
      <dgm:spPr/>
    </dgm:pt>
    <dgm:pt modelId="{FAADB2BC-5F4B-E04C-A55F-2E3B5D68BC68}" type="pres">
      <dgm:prSet presAssocID="{FBD669E1-71BB-2A4F-999D-9E7DDB00E9BF}" presName="spNode" presStyleCnt="0"/>
      <dgm:spPr/>
    </dgm:pt>
    <dgm:pt modelId="{A53B3BA1-E06B-B449-8E51-E98EA594B187}" type="pres">
      <dgm:prSet presAssocID="{FB9AB6BB-6732-5443-8793-090327B3AA6E}" presName="sibTrans" presStyleLbl="sibTrans1D1" presStyleIdx="3" presStyleCnt="6"/>
      <dgm:spPr/>
    </dgm:pt>
    <dgm:pt modelId="{9D99A785-2BEA-0747-A33E-203BD7076758}" type="pres">
      <dgm:prSet presAssocID="{1250F3A1-6B47-004D-8F37-B9F173F160FC}" presName="node" presStyleLbl="node1" presStyleIdx="4" presStyleCnt="6">
        <dgm:presLayoutVars>
          <dgm:bulletEnabled val="1"/>
        </dgm:presLayoutVars>
      </dgm:prSet>
      <dgm:spPr/>
    </dgm:pt>
    <dgm:pt modelId="{3C62A636-3AB3-EC48-AD49-18265AA62834}" type="pres">
      <dgm:prSet presAssocID="{1250F3A1-6B47-004D-8F37-B9F173F160FC}" presName="spNode" presStyleCnt="0"/>
      <dgm:spPr/>
    </dgm:pt>
    <dgm:pt modelId="{80BA12F3-43B9-0E4E-84E7-A86E43690254}" type="pres">
      <dgm:prSet presAssocID="{627DC3A2-4C04-4240-A696-D96A060C054C}" presName="sibTrans" presStyleLbl="sibTrans1D1" presStyleIdx="4" presStyleCnt="6"/>
      <dgm:spPr/>
    </dgm:pt>
    <dgm:pt modelId="{91A784F7-9F61-9A40-8AA7-BB37554201B7}" type="pres">
      <dgm:prSet presAssocID="{557508B0-8D22-8D4A-9A79-B81ACCF338FC}" presName="node" presStyleLbl="node1" presStyleIdx="5" presStyleCnt="6">
        <dgm:presLayoutVars>
          <dgm:bulletEnabled val="1"/>
        </dgm:presLayoutVars>
      </dgm:prSet>
      <dgm:spPr/>
    </dgm:pt>
    <dgm:pt modelId="{12CB9E32-AA7C-1647-AD63-F6D5F61E573F}" type="pres">
      <dgm:prSet presAssocID="{557508B0-8D22-8D4A-9A79-B81ACCF338FC}" presName="spNode" presStyleCnt="0"/>
      <dgm:spPr/>
    </dgm:pt>
    <dgm:pt modelId="{06F8933F-90F6-DD4C-9B50-F8121C790D06}" type="pres">
      <dgm:prSet presAssocID="{1FB728C5-A9CC-3246-AE7C-504BB79CB7C6}" presName="sibTrans" presStyleLbl="sibTrans1D1" presStyleIdx="5" presStyleCnt="6"/>
      <dgm:spPr/>
    </dgm:pt>
  </dgm:ptLst>
  <dgm:cxnLst>
    <dgm:cxn modelId="{6FF3350C-DE70-3645-942E-99543AF427D6}" type="presOf" srcId="{557508B0-8D22-8D4A-9A79-B81ACCF338FC}" destId="{91A784F7-9F61-9A40-8AA7-BB37554201B7}" srcOrd="0" destOrd="0" presId="urn:microsoft.com/office/officeart/2005/8/layout/cycle6"/>
    <dgm:cxn modelId="{C51ED711-2E89-6948-A33E-2F4993573213}" type="presOf" srcId="{FB9AB6BB-6732-5443-8793-090327B3AA6E}" destId="{A53B3BA1-E06B-B449-8E51-E98EA594B187}" srcOrd="0" destOrd="0" presId="urn:microsoft.com/office/officeart/2005/8/layout/cycle6"/>
    <dgm:cxn modelId="{630FAD3B-1EB6-E244-8A98-AC171920AB87}" type="presOf" srcId="{A6AEC257-52F7-2A49-B571-C4FCA79FAB44}" destId="{AB09DDF8-7E3C-3C47-848A-DE2A6C99BFF7}" srcOrd="0" destOrd="0" presId="urn:microsoft.com/office/officeart/2005/8/layout/cycle6"/>
    <dgm:cxn modelId="{988FFA3C-B6A0-EC4B-9CD1-1EA46B13ABF9}" type="presOf" srcId="{B7E81E4A-C11A-7346-8342-61FDCC82A04D}" destId="{7C23098E-48F7-B747-A855-CD899AC9BEC2}" srcOrd="0" destOrd="0" presId="urn:microsoft.com/office/officeart/2005/8/layout/cycle6"/>
    <dgm:cxn modelId="{D71A363F-2CF1-A946-9AF0-8A04C18F2FC0}" type="presOf" srcId="{1FB728C5-A9CC-3246-AE7C-504BB79CB7C6}" destId="{06F8933F-90F6-DD4C-9B50-F8121C790D06}" srcOrd="0" destOrd="0" presId="urn:microsoft.com/office/officeart/2005/8/layout/cycle6"/>
    <dgm:cxn modelId="{6E672940-BD8E-1F43-8C8B-0D0FF668032B}" srcId="{701ED138-A527-5046-BF40-C83391A0D607}" destId="{557508B0-8D22-8D4A-9A79-B81ACCF338FC}" srcOrd="5" destOrd="0" parTransId="{44AFAF13-7727-7E43-B23C-B464DBD8A163}" sibTransId="{1FB728C5-A9CC-3246-AE7C-504BB79CB7C6}"/>
    <dgm:cxn modelId="{B85D0E69-E22F-8A4E-A140-C3A2A33DF81C}" type="presOf" srcId="{0316739A-E7D7-DA4A-AB0D-9EDF5F292934}" destId="{60B40873-F0DF-714B-924F-DD99A880ED11}" srcOrd="0" destOrd="0" presId="urn:microsoft.com/office/officeart/2005/8/layout/cycle6"/>
    <dgm:cxn modelId="{29F1024D-7C58-394B-B958-6E702C8E49A6}" srcId="{701ED138-A527-5046-BF40-C83391A0D607}" destId="{0316739A-E7D7-DA4A-AB0D-9EDF5F292934}" srcOrd="1" destOrd="0" parTransId="{78535418-C632-5649-91DF-8F69F0F9B3C9}" sibTransId="{99C79D36-54ED-2048-8A8D-9308A2FED3E8}"/>
    <dgm:cxn modelId="{9ECBD576-4D53-944C-9BE0-88DB070C403B}" type="presOf" srcId="{1250F3A1-6B47-004D-8F37-B9F173F160FC}" destId="{9D99A785-2BEA-0747-A33E-203BD7076758}" srcOrd="0" destOrd="0" presId="urn:microsoft.com/office/officeart/2005/8/layout/cycle6"/>
    <dgm:cxn modelId="{ACF79690-53BA-EE4D-B8D1-B595BC7620D3}" type="presOf" srcId="{627DC3A2-4C04-4240-A696-D96A060C054C}" destId="{80BA12F3-43B9-0E4E-84E7-A86E43690254}" srcOrd="0" destOrd="0" presId="urn:microsoft.com/office/officeart/2005/8/layout/cycle6"/>
    <dgm:cxn modelId="{1CAFBCB0-EFC1-5E44-ACF5-C7B424A8D80C}" srcId="{701ED138-A527-5046-BF40-C83391A0D607}" destId="{6E4CAE3C-273C-8449-BC4C-D8E965FA3E6A}" srcOrd="2" destOrd="0" parTransId="{05F07E3F-E409-074A-9C9F-A6B1E250E04E}" sibTransId="{B7E81E4A-C11A-7346-8342-61FDCC82A04D}"/>
    <dgm:cxn modelId="{AED8A1B9-E560-2A49-A094-44AB1B1AAA3A}" type="presOf" srcId="{6E4CAE3C-273C-8449-BC4C-D8E965FA3E6A}" destId="{101B98A5-5266-0040-BBF1-73F0EC68A2F0}" srcOrd="0" destOrd="0" presId="urn:microsoft.com/office/officeart/2005/8/layout/cycle6"/>
    <dgm:cxn modelId="{CD9522BC-91D0-6546-BB9D-1754C0B9F608}" type="presOf" srcId="{FBD669E1-71BB-2A4F-999D-9E7DDB00E9BF}" destId="{2AA41932-9E65-3344-ADEC-FD7EEBE8A706}" srcOrd="0" destOrd="0" presId="urn:microsoft.com/office/officeart/2005/8/layout/cycle6"/>
    <dgm:cxn modelId="{F833AFC1-D4D5-9240-A801-870BE1A846FF}" type="presOf" srcId="{99C79D36-54ED-2048-8A8D-9308A2FED3E8}" destId="{D72C6BA7-2CCA-794E-90F4-12FB05FA20AC}" srcOrd="0" destOrd="0" presId="urn:microsoft.com/office/officeart/2005/8/layout/cycle6"/>
    <dgm:cxn modelId="{B78C30D3-1539-F949-98CE-05635F86D803}" srcId="{701ED138-A527-5046-BF40-C83391A0D607}" destId="{1250F3A1-6B47-004D-8F37-B9F173F160FC}" srcOrd="4" destOrd="0" parTransId="{0CB275A8-5021-4841-8B7B-0303A416E94B}" sibTransId="{627DC3A2-4C04-4240-A696-D96A060C054C}"/>
    <dgm:cxn modelId="{4D5E37D4-601C-654A-A5D6-D273CC43838C}" srcId="{701ED138-A527-5046-BF40-C83391A0D607}" destId="{FBD669E1-71BB-2A4F-999D-9E7DDB00E9BF}" srcOrd="3" destOrd="0" parTransId="{CD04BDEE-4539-C94C-8784-AE6324058A98}" sibTransId="{FB9AB6BB-6732-5443-8793-090327B3AA6E}"/>
    <dgm:cxn modelId="{07267AEC-7492-FD4B-994D-7B322FAC7C09}" type="presOf" srcId="{BB7B31EB-431C-3A43-ABBA-8A1CC482C78F}" destId="{F737093C-9F67-B649-B2AD-3EEA563E4D5A}" srcOrd="0" destOrd="0" presId="urn:microsoft.com/office/officeart/2005/8/layout/cycle6"/>
    <dgm:cxn modelId="{598307FF-417D-A247-94AA-AF098DE2F67F}" srcId="{701ED138-A527-5046-BF40-C83391A0D607}" destId="{BB7B31EB-431C-3A43-ABBA-8A1CC482C78F}" srcOrd="0" destOrd="0" parTransId="{7C0E758A-BCE5-8A43-9B87-DE16D2B81E88}" sibTransId="{A6AEC257-52F7-2A49-B571-C4FCA79FAB44}"/>
    <dgm:cxn modelId="{ED3B5EFF-B6FB-8C44-AB67-26A218BD01AB}" type="presOf" srcId="{701ED138-A527-5046-BF40-C83391A0D607}" destId="{CF166990-BA1C-1C49-B9DC-42594FDCC539}" srcOrd="0" destOrd="0" presId="urn:microsoft.com/office/officeart/2005/8/layout/cycle6"/>
    <dgm:cxn modelId="{0A8A0F39-0E7F-6A42-8BB7-9B4F7727E582}" type="presParOf" srcId="{CF166990-BA1C-1C49-B9DC-42594FDCC539}" destId="{F737093C-9F67-B649-B2AD-3EEA563E4D5A}" srcOrd="0" destOrd="0" presId="urn:microsoft.com/office/officeart/2005/8/layout/cycle6"/>
    <dgm:cxn modelId="{698D99FB-39A6-A644-A23D-9B4BF2FB01DD}" type="presParOf" srcId="{CF166990-BA1C-1C49-B9DC-42594FDCC539}" destId="{3E97EB17-CAD5-2245-8BB4-56B047DA034F}" srcOrd="1" destOrd="0" presId="urn:microsoft.com/office/officeart/2005/8/layout/cycle6"/>
    <dgm:cxn modelId="{919427D4-B933-8548-9F43-E548BD50CDE6}" type="presParOf" srcId="{CF166990-BA1C-1C49-B9DC-42594FDCC539}" destId="{AB09DDF8-7E3C-3C47-848A-DE2A6C99BFF7}" srcOrd="2" destOrd="0" presId="urn:microsoft.com/office/officeart/2005/8/layout/cycle6"/>
    <dgm:cxn modelId="{24124A9B-3378-0C46-803F-DDAF9090C343}" type="presParOf" srcId="{CF166990-BA1C-1C49-B9DC-42594FDCC539}" destId="{60B40873-F0DF-714B-924F-DD99A880ED11}" srcOrd="3" destOrd="0" presId="urn:microsoft.com/office/officeart/2005/8/layout/cycle6"/>
    <dgm:cxn modelId="{A66EA9A2-E0AF-D54E-9967-A8DB35527526}" type="presParOf" srcId="{CF166990-BA1C-1C49-B9DC-42594FDCC539}" destId="{CE50B8A5-BAD2-064D-9B92-8D5B726CBDB1}" srcOrd="4" destOrd="0" presId="urn:microsoft.com/office/officeart/2005/8/layout/cycle6"/>
    <dgm:cxn modelId="{5B4A4649-508C-9B44-9941-334F3593D34C}" type="presParOf" srcId="{CF166990-BA1C-1C49-B9DC-42594FDCC539}" destId="{D72C6BA7-2CCA-794E-90F4-12FB05FA20AC}" srcOrd="5" destOrd="0" presId="urn:microsoft.com/office/officeart/2005/8/layout/cycle6"/>
    <dgm:cxn modelId="{5F783DDF-B4C2-4A44-B23F-26362108E339}" type="presParOf" srcId="{CF166990-BA1C-1C49-B9DC-42594FDCC539}" destId="{101B98A5-5266-0040-BBF1-73F0EC68A2F0}" srcOrd="6" destOrd="0" presId="urn:microsoft.com/office/officeart/2005/8/layout/cycle6"/>
    <dgm:cxn modelId="{21B9568F-3013-7146-BFFE-1E7E24884B14}" type="presParOf" srcId="{CF166990-BA1C-1C49-B9DC-42594FDCC539}" destId="{93089CF0-E10C-7649-A403-D01E6E393028}" srcOrd="7" destOrd="0" presId="urn:microsoft.com/office/officeart/2005/8/layout/cycle6"/>
    <dgm:cxn modelId="{3A0535FD-DCF7-1A45-8608-50E2C39FEE8C}" type="presParOf" srcId="{CF166990-BA1C-1C49-B9DC-42594FDCC539}" destId="{7C23098E-48F7-B747-A855-CD899AC9BEC2}" srcOrd="8" destOrd="0" presId="urn:microsoft.com/office/officeart/2005/8/layout/cycle6"/>
    <dgm:cxn modelId="{C5F5DEB3-3501-2D4F-A27E-A90E961A72C5}" type="presParOf" srcId="{CF166990-BA1C-1C49-B9DC-42594FDCC539}" destId="{2AA41932-9E65-3344-ADEC-FD7EEBE8A706}" srcOrd="9" destOrd="0" presId="urn:microsoft.com/office/officeart/2005/8/layout/cycle6"/>
    <dgm:cxn modelId="{C5C39F94-622F-B04C-9E8C-AFC7D0A30EA1}" type="presParOf" srcId="{CF166990-BA1C-1C49-B9DC-42594FDCC539}" destId="{FAADB2BC-5F4B-E04C-A55F-2E3B5D68BC68}" srcOrd="10" destOrd="0" presId="urn:microsoft.com/office/officeart/2005/8/layout/cycle6"/>
    <dgm:cxn modelId="{0A6DA4B1-5D28-F648-A0E9-EF8126943797}" type="presParOf" srcId="{CF166990-BA1C-1C49-B9DC-42594FDCC539}" destId="{A53B3BA1-E06B-B449-8E51-E98EA594B187}" srcOrd="11" destOrd="0" presId="urn:microsoft.com/office/officeart/2005/8/layout/cycle6"/>
    <dgm:cxn modelId="{A5097068-CBC4-A440-960B-011D034664FB}" type="presParOf" srcId="{CF166990-BA1C-1C49-B9DC-42594FDCC539}" destId="{9D99A785-2BEA-0747-A33E-203BD7076758}" srcOrd="12" destOrd="0" presId="urn:microsoft.com/office/officeart/2005/8/layout/cycle6"/>
    <dgm:cxn modelId="{20D8CB25-3281-1B4E-838A-D7BAEDC6E872}" type="presParOf" srcId="{CF166990-BA1C-1C49-B9DC-42594FDCC539}" destId="{3C62A636-3AB3-EC48-AD49-18265AA62834}" srcOrd="13" destOrd="0" presId="urn:microsoft.com/office/officeart/2005/8/layout/cycle6"/>
    <dgm:cxn modelId="{D4E88E36-9080-514B-B89B-2F6EE96F6837}" type="presParOf" srcId="{CF166990-BA1C-1C49-B9DC-42594FDCC539}" destId="{80BA12F3-43B9-0E4E-84E7-A86E43690254}" srcOrd="14" destOrd="0" presId="urn:microsoft.com/office/officeart/2005/8/layout/cycle6"/>
    <dgm:cxn modelId="{FECF5516-24BF-6046-9CF8-AD4A8DE2A7DA}" type="presParOf" srcId="{CF166990-BA1C-1C49-B9DC-42594FDCC539}" destId="{91A784F7-9F61-9A40-8AA7-BB37554201B7}" srcOrd="15" destOrd="0" presId="urn:microsoft.com/office/officeart/2005/8/layout/cycle6"/>
    <dgm:cxn modelId="{EE19DD2E-786A-F144-AA57-CD6BDC4F4A1E}" type="presParOf" srcId="{CF166990-BA1C-1C49-B9DC-42594FDCC539}" destId="{12CB9E32-AA7C-1647-AD63-F6D5F61E573F}" srcOrd="16" destOrd="0" presId="urn:microsoft.com/office/officeart/2005/8/layout/cycle6"/>
    <dgm:cxn modelId="{CB8FC35B-7015-7C46-8094-6EA80E7EA71A}" type="presParOf" srcId="{CF166990-BA1C-1C49-B9DC-42594FDCC539}" destId="{06F8933F-90F6-DD4C-9B50-F8121C790D06}"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23EAE-8CB2-544A-B0B6-42B49F24CD11}" type="doc">
      <dgm:prSet loTypeId="urn:microsoft.com/office/officeart/2005/8/layout/cycle6" loCatId="" qsTypeId="urn:microsoft.com/office/officeart/2005/8/quickstyle/simple1" qsCatId="simple" csTypeId="urn:microsoft.com/office/officeart/2005/8/colors/colorful4" csCatId="colorful" phldr="1"/>
      <dgm:spPr/>
      <dgm:t>
        <a:bodyPr/>
        <a:lstStyle/>
        <a:p>
          <a:endParaRPr lang="en-US"/>
        </a:p>
      </dgm:t>
    </dgm:pt>
    <dgm:pt modelId="{A40D185E-F1C6-CC47-B508-B723547A4133}">
      <dgm:prSet phldrT="[Text]"/>
      <dgm:spPr/>
      <dgm:t>
        <a:bodyPr/>
        <a:lstStyle/>
        <a:p>
          <a:r>
            <a:rPr lang="en-US" dirty="0"/>
            <a:t>Number of IO</a:t>
          </a:r>
        </a:p>
      </dgm:t>
    </dgm:pt>
    <dgm:pt modelId="{67E21A71-F2EE-F54A-A874-05B1C2B10EE6}" type="parTrans" cxnId="{19A2C959-1115-694E-A946-29A34BFB115B}">
      <dgm:prSet/>
      <dgm:spPr/>
      <dgm:t>
        <a:bodyPr/>
        <a:lstStyle/>
        <a:p>
          <a:endParaRPr lang="en-US"/>
        </a:p>
      </dgm:t>
    </dgm:pt>
    <dgm:pt modelId="{30F32139-DF64-0A4D-A90B-6C36E8DD194B}" type="sibTrans" cxnId="{19A2C959-1115-694E-A946-29A34BFB115B}">
      <dgm:prSet/>
      <dgm:spPr/>
      <dgm:t>
        <a:bodyPr/>
        <a:lstStyle/>
        <a:p>
          <a:endParaRPr lang="en-US"/>
        </a:p>
      </dgm:t>
    </dgm:pt>
    <dgm:pt modelId="{E2B36980-B7AE-0E4C-8161-E6A08AB2FAD4}">
      <dgm:prSet phldrT="[Text]"/>
      <dgm:spPr/>
      <dgm:t>
        <a:bodyPr/>
        <a:lstStyle/>
        <a:p>
          <a:r>
            <a:rPr lang="en-US" dirty="0"/>
            <a:t>Connector type</a:t>
          </a:r>
        </a:p>
      </dgm:t>
    </dgm:pt>
    <dgm:pt modelId="{682EB7EA-D8B1-7941-B2AC-8479C2B18A62}" type="parTrans" cxnId="{84892424-3422-8244-823E-0E185C9CFCF0}">
      <dgm:prSet/>
      <dgm:spPr/>
      <dgm:t>
        <a:bodyPr/>
        <a:lstStyle/>
        <a:p>
          <a:endParaRPr lang="en-US"/>
        </a:p>
      </dgm:t>
    </dgm:pt>
    <dgm:pt modelId="{C62B01CB-9403-F64E-89B0-DD10096017AC}" type="sibTrans" cxnId="{84892424-3422-8244-823E-0E185C9CFCF0}">
      <dgm:prSet/>
      <dgm:spPr/>
      <dgm:t>
        <a:bodyPr/>
        <a:lstStyle/>
        <a:p>
          <a:endParaRPr lang="en-US"/>
        </a:p>
      </dgm:t>
    </dgm:pt>
    <dgm:pt modelId="{4D29CC20-C9FC-3B45-B371-22E0BF6932B4}">
      <dgm:prSet phldrT="[Text]"/>
      <dgm:spPr/>
      <dgm:t>
        <a:bodyPr/>
        <a:lstStyle/>
        <a:p>
          <a:r>
            <a:rPr lang="en-US" dirty="0"/>
            <a:t>MAX bandwidth</a:t>
          </a:r>
        </a:p>
      </dgm:t>
    </dgm:pt>
    <dgm:pt modelId="{C27B75F4-3369-6D43-A529-7DBED92A4B32}" type="parTrans" cxnId="{4D7F7198-8061-984D-AE38-A3A09D121CB4}">
      <dgm:prSet/>
      <dgm:spPr/>
      <dgm:t>
        <a:bodyPr/>
        <a:lstStyle/>
        <a:p>
          <a:endParaRPr lang="en-US"/>
        </a:p>
      </dgm:t>
    </dgm:pt>
    <dgm:pt modelId="{DAE997E2-213C-FE49-A766-C5E534CBEE37}" type="sibTrans" cxnId="{4D7F7198-8061-984D-AE38-A3A09D121CB4}">
      <dgm:prSet/>
      <dgm:spPr/>
      <dgm:t>
        <a:bodyPr/>
        <a:lstStyle/>
        <a:p>
          <a:endParaRPr lang="en-US"/>
        </a:p>
      </dgm:t>
    </dgm:pt>
    <dgm:pt modelId="{82D8AB7F-A56F-3F43-AA1D-723A89CEF5F7}">
      <dgm:prSet phldrT="[Text]"/>
      <dgm:spPr/>
      <dgm:t>
        <a:bodyPr/>
        <a:lstStyle/>
        <a:p>
          <a:pPr>
            <a:buNone/>
          </a:pPr>
          <a:r>
            <a:rPr lang="en-US" dirty="0"/>
            <a:t>Electromagnetic Interference (EMI) Electromagnetic Compatibility (EMC)</a:t>
          </a:r>
        </a:p>
      </dgm:t>
    </dgm:pt>
    <dgm:pt modelId="{AFD94726-5DD6-544F-AEFD-578A7525C6CA}" type="parTrans" cxnId="{CC3F51E6-F819-AE45-8FF3-EBAF6C654A0E}">
      <dgm:prSet/>
      <dgm:spPr/>
      <dgm:t>
        <a:bodyPr/>
        <a:lstStyle/>
        <a:p>
          <a:endParaRPr lang="en-US"/>
        </a:p>
      </dgm:t>
    </dgm:pt>
    <dgm:pt modelId="{249FCBF8-3972-834C-B0EB-5F6C6D72DB10}" type="sibTrans" cxnId="{CC3F51E6-F819-AE45-8FF3-EBAF6C654A0E}">
      <dgm:prSet/>
      <dgm:spPr/>
      <dgm:t>
        <a:bodyPr/>
        <a:lstStyle/>
        <a:p>
          <a:endParaRPr lang="en-US"/>
        </a:p>
      </dgm:t>
    </dgm:pt>
    <dgm:pt modelId="{61AA70F5-7752-E143-A218-FD1FF9DCBA62}">
      <dgm:prSet phldrT="[Text]"/>
      <dgm:spPr/>
      <dgm:t>
        <a:bodyPr/>
        <a:lstStyle/>
        <a:p>
          <a:r>
            <a:rPr lang="en-US" dirty="0"/>
            <a:t>Sector regulations</a:t>
          </a:r>
        </a:p>
      </dgm:t>
    </dgm:pt>
    <dgm:pt modelId="{AA5FB77F-7313-214E-9AD3-464C1F46237B}" type="parTrans" cxnId="{127F6C97-C416-A24E-9575-98DF131AD891}">
      <dgm:prSet/>
      <dgm:spPr/>
      <dgm:t>
        <a:bodyPr/>
        <a:lstStyle/>
        <a:p>
          <a:endParaRPr lang="en-US"/>
        </a:p>
      </dgm:t>
    </dgm:pt>
    <dgm:pt modelId="{828A9F19-952C-3E41-BC55-50A9472B2FAC}" type="sibTrans" cxnId="{127F6C97-C416-A24E-9575-98DF131AD891}">
      <dgm:prSet/>
      <dgm:spPr/>
      <dgm:t>
        <a:bodyPr/>
        <a:lstStyle/>
        <a:p>
          <a:endParaRPr lang="en-US"/>
        </a:p>
      </dgm:t>
    </dgm:pt>
    <dgm:pt modelId="{8362CB87-1A2F-B74E-9B44-08EF34D30B3A}" type="pres">
      <dgm:prSet presAssocID="{02D23EAE-8CB2-544A-B0B6-42B49F24CD11}" presName="cycle" presStyleCnt="0">
        <dgm:presLayoutVars>
          <dgm:dir/>
          <dgm:resizeHandles val="exact"/>
        </dgm:presLayoutVars>
      </dgm:prSet>
      <dgm:spPr/>
    </dgm:pt>
    <dgm:pt modelId="{2C5CC1B5-8718-D64D-AA38-E1557596835F}" type="pres">
      <dgm:prSet presAssocID="{A40D185E-F1C6-CC47-B508-B723547A4133}" presName="node" presStyleLbl="node1" presStyleIdx="0" presStyleCnt="5">
        <dgm:presLayoutVars>
          <dgm:bulletEnabled val="1"/>
        </dgm:presLayoutVars>
      </dgm:prSet>
      <dgm:spPr/>
    </dgm:pt>
    <dgm:pt modelId="{0DB52901-432F-CC49-917D-D06F9B963F12}" type="pres">
      <dgm:prSet presAssocID="{A40D185E-F1C6-CC47-B508-B723547A4133}" presName="spNode" presStyleCnt="0"/>
      <dgm:spPr/>
    </dgm:pt>
    <dgm:pt modelId="{8EA79AC6-026D-4041-B491-B36BCE3B5132}" type="pres">
      <dgm:prSet presAssocID="{30F32139-DF64-0A4D-A90B-6C36E8DD194B}" presName="sibTrans" presStyleLbl="sibTrans1D1" presStyleIdx="0" presStyleCnt="5"/>
      <dgm:spPr/>
    </dgm:pt>
    <dgm:pt modelId="{48C9D5CE-420F-B84E-945C-639178DCEF4B}" type="pres">
      <dgm:prSet presAssocID="{E2B36980-B7AE-0E4C-8161-E6A08AB2FAD4}" presName="node" presStyleLbl="node1" presStyleIdx="1" presStyleCnt="5">
        <dgm:presLayoutVars>
          <dgm:bulletEnabled val="1"/>
        </dgm:presLayoutVars>
      </dgm:prSet>
      <dgm:spPr/>
    </dgm:pt>
    <dgm:pt modelId="{E5BFD207-077A-ED40-B799-A336185CFC5E}" type="pres">
      <dgm:prSet presAssocID="{E2B36980-B7AE-0E4C-8161-E6A08AB2FAD4}" presName="spNode" presStyleCnt="0"/>
      <dgm:spPr/>
    </dgm:pt>
    <dgm:pt modelId="{6A86B07A-F4C5-614F-9B97-41FBFB5D55E3}" type="pres">
      <dgm:prSet presAssocID="{C62B01CB-9403-F64E-89B0-DD10096017AC}" presName="sibTrans" presStyleLbl="sibTrans1D1" presStyleIdx="1" presStyleCnt="5"/>
      <dgm:spPr/>
    </dgm:pt>
    <dgm:pt modelId="{1B993469-E803-1B4F-A20C-83755A99E869}" type="pres">
      <dgm:prSet presAssocID="{4D29CC20-C9FC-3B45-B371-22E0BF6932B4}" presName="node" presStyleLbl="node1" presStyleIdx="2" presStyleCnt="5">
        <dgm:presLayoutVars>
          <dgm:bulletEnabled val="1"/>
        </dgm:presLayoutVars>
      </dgm:prSet>
      <dgm:spPr/>
    </dgm:pt>
    <dgm:pt modelId="{AF2CDFE3-946C-6341-901B-C39B9C1D4301}" type="pres">
      <dgm:prSet presAssocID="{4D29CC20-C9FC-3B45-B371-22E0BF6932B4}" presName="spNode" presStyleCnt="0"/>
      <dgm:spPr/>
    </dgm:pt>
    <dgm:pt modelId="{552EDA72-8BEB-FA45-B88D-D310575AD637}" type="pres">
      <dgm:prSet presAssocID="{DAE997E2-213C-FE49-A766-C5E534CBEE37}" presName="sibTrans" presStyleLbl="sibTrans1D1" presStyleIdx="2" presStyleCnt="5"/>
      <dgm:spPr/>
    </dgm:pt>
    <dgm:pt modelId="{8526E391-5199-7B4F-9798-F75628E0BB0F}" type="pres">
      <dgm:prSet presAssocID="{82D8AB7F-A56F-3F43-AA1D-723A89CEF5F7}" presName="node" presStyleLbl="node1" presStyleIdx="3" presStyleCnt="5">
        <dgm:presLayoutVars>
          <dgm:bulletEnabled val="1"/>
        </dgm:presLayoutVars>
      </dgm:prSet>
      <dgm:spPr/>
    </dgm:pt>
    <dgm:pt modelId="{CEE379AA-ED90-C045-B93E-1CEA9AE2CE48}" type="pres">
      <dgm:prSet presAssocID="{82D8AB7F-A56F-3F43-AA1D-723A89CEF5F7}" presName="spNode" presStyleCnt="0"/>
      <dgm:spPr/>
    </dgm:pt>
    <dgm:pt modelId="{D1ECA2E7-7CB4-8948-BB02-F692E6FBC0C5}" type="pres">
      <dgm:prSet presAssocID="{249FCBF8-3972-834C-B0EB-5F6C6D72DB10}" presName="sibTrans" presStyleLbl="sibTrans1D1" presStyleIdx="3" presStyleCnt="5"/>
      <dgm:spPr/>
    </dgm:pt>
    <dgm:pt modelId="{2B0A854A-7875-874C-8F93-EEB2306CC9E2}" type="pres">
      <dgm:prSet presAssocID="{61AA70F5-7752-E143-A218-FD1FF9DCBA62}" presName="node" presStyleLbl="node1" presStyleIdx="4" presStyleCnt="5">
        <dgm:presLayoutVars>
          <dgm:bulletEnabled val="1"/>
        </dgm:presLayoutVars>
      </dgm:prSet>
      <dgm:spPr/>
    </dgm:pt>
    <dgm:pt modelId="{36A2A7A0-4B41-0A48-AA55-171DF78A9F95}" type="pres">
      <dgm:prSet presAssocID="{61AA70F5-7752-E143-A218-FD1FF9DCBA62}" presName="spNode" presStyleCnt="0"/>
      <dgm:spPr/>
    </dgm:pt>
    <dgm:pt modelId="{654AC397-99D5-864E-A267-8986E65BD9D6}" type="pres">
      <dgm:prSet presAssocID="{828A9F19-952C-3E41-BC55-50A9472B2FAC}" presName="sibTrans" presStyleLbl="sibTrans1D1" presStyleIdx="4" presStyleCnt="5"/>
      <dgm:spPr/>
    </dgm:pt>
  </dgm:ptLst>
  <dgm:cxnLst>
    <dgm:cxn modelId="{7BECB005-AEBE-E945-B6C7-DB184DD01161}" type="presOf" srcId="{249FCBF8-3972-834C-B0EB-5F6C6D72DB10}" destId="{D1ECA2E7-7CB4-8948-BB02-F692E6FBC0C5}" srcOrd="0" destOrd="0" presId="urn:microsoft.com/office/officeart/2005/8/layout/cycle6"/>
    <dgm:cxn modelId="{84892424-3422-8244-823E-0E185C9CFCF0}" srcId="{02D23EAE-8CB2-544A-B0B6-42B49F24CD11}" destId="{E2B36980-B7AE-0E4C-8161-E6A08AB2FAD4}" srcOrd="1" destOrd="0" parTransId="{682EB7EA-D8B1-7941-B2AC-8479C2B18A62}" sibTransId="{C62B01CB-9403-F64E-89B0-DD10096017AC}"/>
    <dgm:cxn modelId="{C2355733-6B09-004C-AA65-8B5F75AF9985}" type="presOf" srcId="{82D8AB7F-A56F-3F43-AA1D-723A89CEF5F7}" destId="{8526E391-5199-7B4F-9798-F75628E0BB0F}" srcOrd="0" destOrd="0" presId="urn:microsoft.com/office/officeart/2005/8/layout/cycle6"/>
    <dgm:cxn modelId="{8F99D142-EF6B-E140-AB7A-ADEC7E47F064}" type="presOf" srcId="{02D23EAE-8CB2-544A-B0B6-42B49F24CD11}" destId="{8362CB87-1A2F-B74E-9B44-08EF34D30B3A}" srcOrd="0" destOrd="0" presId="urn:microsoft.com/office/officeart/2005/8/layout/cycle6"/>
    <dgm:cxn modelId="{73931656-D9EE-B24C-BE3D-0C07D1948239}" type="presOf" srcId="{30F32139-DF64-0A4D-A90B-6C36E8DD194B}" destId="{8EA79AC6-026D-4041-B491-B36BCE3B5132}" srcOrd="0" destOrd="0" presId="urn:microsoft.com/office/officeart/2005/8/layout/cycle6"/>
    <dgm:cxn modelId="{19A2C959-1115-694E-A946-29A34BFB115B}" srcId="{02D23EAE-8CB2-544A-B0B6-42B49F24CD11}" destId="{A40D185E-F1C6-CC47-B508-B723547A4133}" srcOrd="0" destOrd="0" parTransId="{67E21A71-F2EE-F54A-A874-05B1C2B10EE6}" sibTransId="{30F32139-DF64-0A4D-A90B-6C36E8DD194B}"/>
    <dgm:cxn modelId="{127F6C97-C416-A24E-9575-98DF131AD891}" srcId="{02D23EAE-8CB2-544A-B0B6-42B49F24CD11}" destId="{61AA70F5-7752-E143-A218-FD1FF9DCBA62}" srcOrd="4" destOrd="0" parTransId="{AA5FB77F-7313-214E-9AD3-464C1F46237B}" sibTransId="{828A9F19-952C-3E41-BC55-50A9472B2FAC}"/>
    <dgm:cxn modelId="{4D7F7198-8061-984D-AE38-A3A09D121CB4}" srcId="{02D23EAE-8CB2-544A-B0B6-42B49F24CD11}" destId="{4D29CC20-C9FC-3B45-B371-22E0BF6932B4}" srcOrd="2" destOrd="0" parTransId="{C27B75F4-3369-6D43-A529-7DBED92A4B32}" sibTransId="{DAE997E2-213C-FE49-A766-C5E534CBEE37}"/>
    <dgm:cxn modelId="{E1B29BC8-A17C-6540-BB95-62513D9ACA27}" type="presOf" srcId="{DAE997E2-213C-FE49-A766-C5E534CBEE37}" destId="{552EDA72-8BEB-FA45-B88D-D310575AD637}" srcOrd="0" destOrd="0" presId="urn:microsoft.com/office/officeart/2005/8/layout/cycle6"/>
    <dgm:cxn modelId="{CE4448CA-948D-BE44-A847-D0044FD6234C}" type="presOf" srcId="{828A9F19-952C-3E41-BC55-50A9472B2FAC}" destId="{654AC397-99D5-864E-A267-8986E65BD9D6}" srcOrd="0" destOrd="0" presId="urn:microsoft.com/office/officeart/2005/8/layout/cycle6"/>
    <dgm:cxn modelId="{3951CFCC-5387-174D-B6DB-6928A679E0AA}" type="presOf" srcId="{61AA70F5-7752-E143-A218-FD1FF9DCBA62}" destId="{2B0A854A-7875-874C-8F93-EEB2306CC9E2}" srcOrd="0" destOrd="0" presId="urn:microsoft.com/office/officeart/2005/8/layout/cycle6"/>
    <dgm:cxn modelId="{08AFBFD3-5193-D84B-B264-714FB1D91172}" type="presOf" srcId="{A40D185E-F1C6-CC47-B508-B723547A4133}" destId="{2C5CC1B5-8718-D64D-AA38-E1557596835F}" srcOrd="0" destOrd="0" presId="urn:microsoft.com/office/officeart/2005/8/layout/cycle6"/>
    <dgm:cxn modelId="{AF7232E4-DF8C-134C-9311-E9254524C87E}" type="presOf" srcId="{E2B36980-B7AE-0E4C-8161-E6A08AB2FAD4}" destId="{48C9D5CE-420F-B84E-945C-639178DCEF4B}" srcOrd="0" destOrd="0" presId="urn:microsoft.com/office/officeart/2005/8/layout/cycle6"/>
    <dgm:cxn modelId="{CC3F51E6-F819-AE45-8FF3-EBAF6C654A0E}" srcId="{02D23EAE-8CB2-544A-B0B6-42B49F24CD11}" destId="{82D8AB7F-A56F-3F43-AA1D-723A89CEF5F7}" srcOrd="3" destOrd="0" parTransId="{AFD94726-5DD6-544F-AEFD-578A7525C6CA}" sibTransId="{249FCBF8-3972-834C-B0EB-5F6C6D72DB10}"/>
    <dgm:cxn modelId="{6F094EEE-619F-FA41-BF25-563B5C9BD918}" type="presOf" srcId="{C62B01CB-9403-F64E-89B0-DD10096017AC}" destId="{6A86B07A-F4C5-614F-9B97-41FBFB5D55E3}" srcOrd="0" destOrd="0" presId="urn:microsoft.com/office/officeart/2005/8/layout/cycle6"/>
    <dgm:cxn modelId="{31B942F6-03FB-1A4D-BE99-63DBFB767931}" type="presOf" srcId="{4D29CC20-C9FC-3B45-B371-22E0BF6932B4}" destId="{1B993469-E803-1B4F-A20C-83755A99E869}" srcOrd="0" destOrd="0" presId="urn:microsoft.com/office/officeart/2005/8/layout/cycle6"/>
    <dgm:cxn modelId="{A51BE186-81EF-A74E-A2D8-FF6189E10F58}" type="presParOf" srcId="{8362CB87-1A2F-B74E-9B44-08EF34D30B3A}" destId="{2C5CC1B5-8718-D64D-AA38-E1557596835F}" srcOrd="0" destOrd="0" presId="urn:microsoft.com/office/officeart/2005/8/layout/cycle6"/>
    <dgm:cxn modelId="{FFB6893D-25F8-9A43-8332-7D1FEE08EF79}" type="presParOf" srcId="{8362CB87-1A2F-B74E-9B44-08EF34D30B3A}" destId="{0DB52901-432F-CC49-917D-D06F9B963F12}" srcOrd="1" destOrd="0" presId="urn:microsoft.com/office/officeart/2005/8/layout/cycle6"/>
    <dgm:cxn modelId="{DDD0ED5B-1F8E-8344-863F-21DF89AA3B03}" type="presParOf" srcId="{8362CB87-1A2F-B74E-9B44-08EF34D30B3A}" destId="{8EA79AC6-026D-4041-B491-B36BCE3B5132}" srcOrd="2" destOrd="0" presId="urn:microsoft.com/office/officeart/2005/8/layout/cycle6"/>
    <dgm:cxn modelId="{20DE64BB-92D2-7247-AEF8-0174DD94E5CD}" type="presParOf" srcId="{8362CB87-1A2F-B74E-9B44-08EF34D30B3A}" destId="{48C9D5CE-420F-B84E-945C-639178DCEF4B}" srcOrd="3" destOrd="0" presId="urn:microsoft.com/office/officeart/2005/8/layout/cycle6"/>
    <dgm:cxn modelId="{733AFF57-E68D-0845-A7FD-FC526BEE26EE}" type="presParOf" srcId="{8362CB87-1A2F-B74E-9B44-08EF34D30B3A}" destId="{E5BFD207-077A-ED40-B799-A336185CFC5E}" srcOrd="4" destOrd="0" presId="urn:microsoft.com/office/officeart/2005/8/layout/cycle6"/>
    <dgm:cxn modelId="{C55209EE-E2BB-1E4A-826D-F819E4D145F2}" type="presParOf" srcId="{8362CB87-1A2F-B74E-9B44-08EF34D30B3A}" destId="{6A86B07A-F4C5-614F-9B97-41FBFB5D55E3}" srcOrd="5" destOrd="0" presId="urn:microsoft.com/office/officeart/2005/8/layout/cycle6"/>
    <dgm:cxn modelId="{61178560-2CEE-754F-8EDC-BEE6EEAB2649}" type="presParOf" srcId="{8362CB87-1A2F-B74E-9B44-08EF34D30B3A}" destId="{1B993469-E803-1B4F-A20C-83755A99E869}" srcOrd="6" destOrd="0" presId="urn:microsoft.com/office/officeart/2005/8/layout/cycle6"/>
    <dgm:cxn modelId="{E693C2BD-C2F6-E246-ACFD-CE14CD56806B}" type="presParOf" srcId="{8362CB87-1A2F-B74E-9B44-08EF34D30B3A}" destId="{AF2CDFE3-946C-6341-901B-C39B9C1D4301}" srcOrd="7" destOrd="0" presId="urn:microsoft.com/office/officeart/2005/8/layout/cycle6"/>
    <dgm:cxn modelId="{04C90A47-585F-8C42-AB14-BDD81C021D55}" type="presParOf" srcId="{8362CB87-1A2F-B74E-9B44-08EF34D30B3A}" destId="{552EDA72-8BEB-FA45-B88D-D310575AD637}" srcOrd="8" destOrd="0" presId="urn:microsoft.com/office/officeart/2005/8/layout/cycle6"/>
    <dgm:cxn modelId="{94B3346D-5E91-7949-B6A9-070841EB5457}" type="presParOf" srcId="{8362CB87-1A2F-B74E-9B44-08EF34D30B3A}" destId="{8526E391-5199-7B4F-9798-F75628E0BB0F}" srcOrd="9" destOrd="0" presId="urn:microsoft.com/office/officeart/2005/8/layout/cycle6"/>
    <dgm:cxn modelId="{AA464892-B7C1-6741-A858-31C552EB0958}" type="presParOf" srcId="{8362CB87-1A2F-B74E-9B44-08EF34D30B3A}" destId="{CEE379AA-ED90-C045-B93E-1CEA9AE2CE48}" srcOrd="10" destOrd="0" presId="urn:microsoft.com/office/officeart/2005/8/layout/cycle6"/>
    <dgm:cxn modelId="{2104AB21-95B6-D041-AF3E-43E557C3F82D}" type="presParOf" srcId="{8362CB87-1A2F-B74E-9B44-08EF34D30B3A}" destId="{D1ECA2E7-7CB4-8948-BB02-F692E6FBC0C5}" srcOrd="11" destOrd="0" presId="urn:microsoft.com/office/officeart/2005/8/layout/cycle6"/>
    <dgm:cxn modelId="{7516612E-83F3-1B4D-98F0-053A530931F4}" type="presParOf" srcId="{8362CB87-1A2F-B74E-9B44-08EF34D30B3A}" destId="{2B0A854A-7875-874C-8F93-EEB2306CC9E2}" srcOrd="12" destOrd="0" presId="urn:microsoft.com/office/officeart/2005/8/layout/cycle6"/>
    <dgm:cxn modelId="{3D10408E-157F-F944-BCD9-49143CC80207}" type="presParOf" srcId="{8362CB87-1A2F-B74E-9B44-08EF34D30B3A}" destId="{36A2A7A0-4B41-0A48-AA55-171DF78A9F95}" srcOrd="13" destOrd="0" presId="urn:microsoft.com/office/officeart/2005/8/layout/cycle6"/>
    <dgm:cxn modelId="{B18E2F98-BD27-FB43-AB5A-81AD4E4141D1}" type="presParOf" srcId="{8362CB87-1A2F-B74E-9B44-08EF34D30B3A}" destId="{654AC397-99D5-864E-A267-8986E65BD9D6}" srcOrd="14"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E4DE-DCC4-4543-8A8C-9B1702996DA8}">
      <dsp:nvSpPr>
        <dsp:cNvPr id="0" name=""/>
        <dsp:cNvSpPr/>
      </dsp:nvSpPr>
      <dsp:spPr>
        <a:xfrm>
          <a:off x="0" y="4621894"/>
          <a:ext cx="6264068" cy="3792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Testing and validation</a:t>
          </a:r>
        </a:p>
      </dsp:txBody>
      <dsp:txXfrm>
        <a:off x="0" y="4621894"/>
        <a:ext cx="6264068" cy="379222"/>
      </dsp:txXfrm>
    </dsp:sp>
    <dsp:sp modelId="{834A990F-F32A-5240-AF1D-BF02612C8B65}">
      <dsp:nvSpPr>
        <dsp:cNvPr id="0" name=""/>
        <dsp:cNvSpPr/>
      </dsp:nvSpPr>
      <dsp:spPr>
        <a:xfrm rot="10800000">
          <a:off x="0" y="4044338"/>
          <a:ext cx="6264068" cy="583244"/>
        </a:xfrm>
        <a:prstGeom prst="upArrowCallout">
          <a:avLst/>
        </a:prstGeom>
        <a:solidFill>
          <a:schemeClr val="accent4">
            <a:hueOff val="824992"/>
            <a:satOff val="-3650"/>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Manufacturing</a:t>
          </a:r>
        </a:p>
      </dsp:txBody>
      <dsp:txXfrm rot="10800000">
        <a:off x="0" y="4044338"/>
        <a:ext cx="6264068" cy="378974"/>
      </dsp:txXfrm>
    </dsp:sp>
    <dsp:sp modelId="{D198BDFF-327B-7648-B19D-05BD336A9811}">
      <dsp:nvSpPr>
        <dsp:cNvPr id="0" name=""/>
        <dsp:cNvSpPr/>
      </dsp:nvSpPr>
      <dsp:spPr>
        <a:xfrm rot="10800000">
          <a:off x="0" y="3466782"/>
          <a:ext cx="6264068" cy="583244"/>
        </a:xfrm>
        <a:prstGeom prst="upArrowCallou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a:t>
          </a:r>
        </a:p>
      </dsp:txBody>
      <dsp:txXfrm rot="10800000">
        <a:off x="0" y="3466782"/>
        <a:ext cx="6264068" cy="378974"/>
      </dsp:txXfrm>
    </dsp:sp>
    <dsp:sp modelId="{1D82BF66-2BC1-C742-A1A5-A85C57AD1A57}">
      <dsp:nvSpPr>
        <dsp:cNvPr id="0" name=""/>
        <dsp:cNvSpPr/>
      </dsp:nvSpPr>
      <dsp:spPr>
        <a:xfrm rot="10800000">
          <a:off x="0" y="2889226"/>
          <a:ext cx="6264068" cy="583244"/>
        </a:xfrm>
        <a:prstGeom prst="upArrowCallout">
          <a:avLst/>
        </a:prstGeom>
        <a:solidFill>
          <a:schemeClr val="accent4">
            <a:hueOff val="2474976"/>
            <a:satOff val="-10951"/>
            <a:lumOff val="-18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PCB Layout</a:t>
          </a:r>
        </a:p>
      </dsp:txBody>
      <dsp:txXfrm rot="10800000">
        <a:off x="0" y="2889226"/>
        <a:ext cx="6264068" cy="378974"/>
      </dsp:txXfrm>
    </dsp:sp>
    <dsp:sp modelId="{01098952-CB49-8F47-B29F-FC3101522512}">
      <dsp:nvSpPr>
        <dsp:cNvPr id="0" name=""/>
        <dsp:cNvSpPr/>
      </dsp:nvSpPr>
      <dsp:spPr>
        <a:xfrm rot="10800000">
          <a:off x="0" y="2311670"/>
          <a:ext cx="6264068" cy="583244"/>
        </a:xfrm>
        <a:prstGeom prst="upArrowCallou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Bill Of Materials</a:t>
          </a:r>
        </a:p>
      </dsp:txBody>
      <dsp:txXfrm rot="10800000">
        <a:off x="0" y="2311670"/>
        <a:ext cx="6264068" cy="378974"/>
      </dsp:txXfrm>
    </dsp:sp>
    <dsp:sp modelId="{E526DCFA-0493-9641-96AA-16E8A022BF37}">
      <dsp:nvSpPr>
        <dsp:cNvPr id="0" name=""/>
        <dsp:cNvSpPr/>
      </dsp:nvSpPr>
      <dsp:spPr>
        <a:xfrm rot="10800000">
          <a:off x="0" y="1734114"/>
          <a:ext cx="6264068" cy="583244"/>
        </a:xfrm>
        <a:prstGeom prst="upArrowCallout">
          <a:avLst/>
        </a:prstGeom>
        <a:solidFill>
          <a:schemeClr val="accent4">
            <a:hueOff val="4124961"/>
            <a:satOff val="-18251"/>
            <a:lumOff val="-306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Simulation </a:t>
          </a:r>
        </a:p>
      </dsp:txBody>
      <dsp:txXfrm rot="10800000">
        <a:off x="0" y="1734114"/>
        <a:ext cx="6264068" cy="378974"/>
      </dsp:txXfrm>
    </dsp:sp>
    <dsp:sp modelId="{10E34E2F-C667-9541-A128-CFDF68225104}">
      <dsp:nvSpPr>
        <dsp:cNvPr id="0" name=""/>
        <dsp:cNvSpPr/>
      </dsp:nvSpPr>
      <dsp:spPr>
        <a:xfrm rot="10800000">
          <a:off x="0" y="1156558"/>
          <a:ext cx="6264068" cy="583244"/>
        </a:xfrm>
        <a:prstGeom prst="upArrowCallou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Schematic Design</a:t>
          </a:r>
        </a:p>
      </dsp:txBody>
      <dsp:txXfrm rot="10800000">
        <a:off x="0" y="1156558"/>
        <a:ext cx="6264068" cy="378974"/>
      </dsp:txXfrm>
    </dsp:sp>
    <dsp:sp modelId="{2F857AE7-0E67-9541-933E-46A66FB7E57D}">
      <dsp:nvSpPr>
        <dsp:cNvPr id="0" name=""/>
        <dsp:cNvSpPr/>
      </dsp:nvSpPr>
      <dsp:spPr>
        <a:xfrm rot="10800000">
          <a:off x="0" y="579002"/>
          <a:ext cx="6264068" cy="583244"/>
        </a:xfrm>
        <a:prstGeom prst="upArrowCallout">
          <a:avLst/>
        </a:prstGeom>
        <a:solidFill>
          <a:schemeClr val="accent4">
            <a:hueOff val="5774945"/>
            <a:satOff val="-25552"/>
            <a:lumOff val="-42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Block diagram</a:t>
          </a:r>
        </a:p>
      </dsp:txBody>
      <dsp:txXfrm rot="10800000">
        <a:off x="0" y="579002"/>
        <a:ext cx="6264068" cy="378974"/>
      </dsp:txXfrm>
    </dsp:sp>
    <dsp:sp modelId="{5C2FB592-27D5-664A-B717-7B2DD014CB02}">
      <dsp:nvSpPr>
        <dsp:cNvPr id="0" name=""/>
        <dsp:cNvSpPr/>
      </dsp:nvSpPr>
      <dsp:spPr>
        <a:xfrm rot="10800000">
          <a:off x="0" y="1446"/>
          <a:ext cx="6264068" cy="583244"/>
        </a:xfrm>
        <a:prstGeom prst="upArrowCallou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Gather requirements</a:t>
          </a:r>
        </a:p>
      </dsp:txBody>
      <dsp:txXfrm rot="10800000">
        <a:off x="0" y="1446"/>
        <a:ext cx="6264068" cy="378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7093C-9F67-B649-B2AD-3EEA563E4D5A}">
      <dsp:nvSpPr>
        <dsp:cNvPr id="0" name=""/>
        <dsp:cNvSpPr/>
      </dsp:nvSpPr>
      <dsp:spPr>
        <a:xfrm>
          <a:off x="2236376" y="1099"/>
          <a:ext cx="1399169" cy="90945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Features</a:t>
          </a:r>
          <a:endParaRPr lang="en-US" sz="1200" kern="1200" dirty="0"/>
        </a:p>
      </dsp:txBody>
      <dsp:txXfrm>
        <a:off x="2280772" y="45495"/>
        <a:ext cx="1310377" cy="820667"/>
      </dsp:txXfrm>
    </dsp:sp>
    <dsp:sp modelId="{AB09DDF8-7E3C-3C47-848A-DE2A6C99BFF7}">
      <dsp:nvSpPr>
        <dsp:cNvPr id="0" name=""/>
        <dsp:cNvSpPr/>
      </dsp:nvSpPr>
      <dsp:spPr>
        <a:xfrm>
          <a:off x="792350" y="455829"/>
          <a:ext cx="4287222" cy="4287222"/>
        </a:xfrm>
        <a:custGeom>
          <a:avLst/>
          <a:gdLst/>
          <a:ahLst/>
          <a:cxnLst/>
          <a:rect l="0" t="0" r="0" b="0"/>
          <a:pathLst>
            <a:path>
              <a:moveTo>
                <a:pt x="2852147" y="120483"/>
              </a:moveTo>
              <a:arcTo wR="2143611" hR="2143611" stAng="17358071" swAng="1502207"/>
            </a:path>
          </a:pathLst>
        </a:custGeom>
        <a:noFill/>
        <a:ln w="1270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B40873-F0DF-714B-924F-DD99A880ED11}">
      <dsp:nvSpPr>
        <dsp:cNvPr id="0" name=""/>
        <dsp:cNvSpPr/>
      </dsp:nvSpPr>
      <dsp:spPr>
        <a:xfrm>
          <a:off x="4092798" y="1072904"/>
          <a:ext cx="1399169" cy="909459"/>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and thermals</a:t>
          </a:r>
        </a:p>
      </dsp:txBody>
      <dsp:txXfrm>
        <a:off x="4137194" y="1117300"/>
        <a:ext cx="1310377" cy="820667"/>
      </dsp:txXfrm>
    </dsp:sp>
    <dsp:sp modelId="{D72C6BA7-2CCA-794E-90F4-12FB05FA20AC}">
      <dsp:nvSpPr>
        <dsp:cNvPr id="0" name=""/>
        <dsp:cNvSpPr/>
      </dsp:nvSpPr>
      <dsp:spPr>
        <a:xfrm>
          <a:off x="792350" y="455829"/>
          <a:ext cx="4287222" cy="4287222"/>
        </a:xfrm>
        <a:custGeom>
          <a:avLst/>
          <a:gdLst/>
          <a:ahLst/>
          <a:cxnLst/>
          <a:rect l="0" t="0" r="0" b="0"/>
          <a:pathLst>
            <a:path>
              <a:moveTo>
                <a:pt x="4200002" y="1538364"/>
              </a:moveTo>
              <a:arcTo wR="2143611" hR="2143611" stAng="20615973" swAng="1968054"/>
            </a:path>
          </a:pathLst>
        </a:custGeom>
        <a:noFill/>
        <a:ln w="12700" cap="flat" cmpd="sng" algn="ctr">
          <a:solidFill>
            <a:schemeClr val="accent5">
              <a:hueOff val="-2430430"/>
              <a:satOff val="-165"/>
              <a:lumOff val="392"/>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1B98A5-5266-0040-BBF1-73F0EC68A2F0}">
      <dsp:nvSpPr>
        <dsp:cNvPr id="0" name=""/>
        <dsp:cNvSpPr/>
      </dsp:nvSpPr>
      <dsp:spPr>
        <a:xfrm>
          <a:off x="4092798" y="3216516"/>
          <a:ext cx="1399169" cy="909459"/>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Budget</a:t>
          </a:r>
        </a:p>
      </dsp:txBody>
      <dsp:txXfrm>
        <a:off x="4137194" y="3260912"/>
        <a:ext cx="1310377" cy="820667"/>
      </dsp:txXfrm>
    </dsp:sp>
    <dsp:sp modelId="{7C23098E-48F7-B747-A855-CD899AC9BEC2}">
      <dsp:nvSpPr>
        <dsp:cNvPr id="0" name=""/>
        <dsp:cNvSpPr/>
      </dsp:nvSpPr>
      <dsp:spPr>
        <a:xfrm>
          <a:off x="792350" y="455829"/>
          <a:ext cx="4287222" cy="4287222"/>
        </a:xfrm>
        <a:custGeom>
          <a:avLst/>
          <a:gdLst/>
          <a:ahLst/>
          <a:cxnLst/>
          <a:rect l="0" t="0" r="0" b="0"/>
          <a:pathLst>
            <a:path>
              <a:moveTo>
                <a:pt x="3641758" y="3676785"/>
              </a:moveTo>
              <a:arcTo wR="2143611" hR="2143611" stAng="2739722" swAng="1502207"/>
            </a:path>
          </a:pathLst>
        </a:custGeom>
        <a:noFill/>
        <a:ln w="12700" cap="flat" cmpd="sng" algn="ctr">
          <a:solidFill>
            <a:schemeClr val="accent5">
              <a:hueOff val="-4860860"/>
              <a:satOff val="-330"/>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A41932-9E65-3344-ADEC-FD7EEBE8A706}">
      <dsp:nvSpPr>
        <dsp:cNvPr id="0" name=""/>
        <dsp:cNvSpPr/>
      </dsp:nvSpPr>
      <dsp:spPr>
        <a:xfrm>
          <a:off x="2236376" y="4288321"/>
          <a:ext cx="1399169" cy="909459"/>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Size constraints</a:t>
          </a:r>
        </a:p>
      </dsp:txBody>
      <dsp:txXfrm>
        <a:off x="2280772" y="4332717"/>
        <a:ext cx="1310377" cy="820667"/>
      </dsp:txXfrm>
    </dsp:sp>
    <dsp:sp modelId="{A53B3BA1-E06B-B449-8E51-E98EA594B187}">
      <dsp:nvSpPr>
        <dsp:cNvPr id="0" name=""/>
        <dsp:cNvSpPr/>
      </dsp:nvSpPr>
      <dsp:spPr>
        <a:xfrm>
          <a:off x="792350" y="455829"/>
          <a:ext cx="4287222" cy="4287222"/>
        </a:xfrm>
        <a:custGeom>
          <a:avLst/>
          <a:gdLst/>
          <a:ahLst/>
          <a:cxnLst/>
          <a:rect l="0" t="0" r="0" b="0"/>
          <a:pathLst>
            <a:path>
              <a:moveTo>
                <a:pt x="1435074" y="4166738"/>
              </a:moveTo>
              <a:arcTo wR="2143611" hR="2143611" stAng="6558071" swAng="1502207"/>
            </a:path>
          </a:pathLst>
        </a:custGeom>
        <a:noFill/>
        <a:ln w="12700" cap="flat" cmpd="sng" algn="ctr">
          <a:solidFill>
            <a:schemeClr val="accent5">
              <a:hueOff val="-7291290"/>
              <a:satOff val="-496"/>
              <a:lumOff val="11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9D99A785-2BEA-0747-A33E-203BD7076758}">
      <dsp:nvSpPr>
        <dsp:cNvPr id="0" name=""/>
        <dsp:cNvSpPr/>
      </dsp:nvSpPr>
      <dsp:spPr>
        <a:xfrm>
          <a:off x="379955" y="3216516"/>
          <a:ext cx="1399169" cy="909459"/>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Parts availability</a:t>
          </a:r>
        </a:p>
      </dsp:txBody>
      <dsp:txXfrm>
        <a:off x="424351" y="3260912"/>
        <a:ext cx="1310377" cy="820667"/>
      </dsp:txXfrm>
    </dsp:sp>
    <dsp:sp modelId="{80BA12F3-43B9-0E4E-84E7-A86E43690254}">
      <dsp:nvSpPr>
        <dsp:cNvPr id="0" name=""/>
        <dsp:cNvSpPr/>
      </dsp:nvSpPr>
      <dsp:spPr>
        <a:xfrm>
          <a:off x="792350" y="455829"/>
          <a:ext cx="4287222" cy="4287222"/>
        </a:xfrm>
        <a:custGeom>
          <a:avLst/>
          <a:gdLst/>
          <a:ahLst/>
          <a:cxnLst/>
          <a:rect l="0" t="0" r="0" b="0"/>
          <a:pathLst>
            <a:path>
              <a:moveTo>
                <a:pt x="87219" y="2748857"/>
              </a:moveTo>
              <a:arcTo wR="2143611" hR="2143611" stAng="9815973" swAng="1968054"/>
            </a:path>
          </a:pathLst>
        </a:custGeom>
        <a:noFill/>
        <a:ln w="12700" cap="flat" cmpd="sng" algn="ctr">
          <a:solidFill>
            <a:schemeClr val="accent5">
              <a:hueOff val="-9721720"/>
              <a:satOff val="-66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A784F7-9F61-9A40-8AA7-BB37554201B7}">
      <dsp:nvSpPr>
        <dsp:cNvPr id="0" name=""/>
        <dsp:cNvSpPr/>
      </dsp:nvSpPr>
      <dsp:spPr>
        <a:xfrm>
          <a:off x="379955" y="1072904"/>
          <a:ext cx="1399169" cy="90945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Time (development, production, validation)</a:t>
          </a:r>
        </a:p>
      </dsp:txBody>
      <dsp:txXfrm>
        <a:off x="424351" y="1117300"/>
        <a:ext cx="1310377" cy="820667"/>
      </dsp:txXfrm>
    </dsp:sp>
    <dsp:sp modelId="{06F8933F-90F6-DD4C-9B50-F8121C790D06}">
      <dsp:nvSpPr>
        <dsp:cNvPr id="0" name=""/>
        <dsp:cNvSpPr/>
      </dsp:nvSpPr>
      <dsp:spPr>
        <a:xfrm>
          <a:off x="792350" y="455829"/>
          <a:ext cx="4287222" cy="4287222"/>
        </a:xfrm>
        <a:custGeom>
          <a:avLst/>
          <a:gdLst/>
          <a:ahLst/>
          <a:cxnLst/>
          <a:rect l="0" t="0" r="0" b="0"/>
          <a:pathLst>
            <a:path>
              <a:moveTo>
                <a:pt x="645463" y="610436"/>
              </a:moveTo>
              <a:arcTo wR="2143611" hR="2143611" stAng="13539722" swAng="1502207"/>
            </a:path>
          </a:pathLst>
        </a:custGeom>
        <a:noFill/>
        <a:ln w="12700" cap="flat" cmpd="sng" algn="ctr">
          <a:solidFill>
            <a:schemeClr val="accent5">
              <a:hueOff val="-12152150"/>
              <a:satOff val="-826"/>
              <a:lumOff val="1961"/>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CC1B5-8718-D64D-AA38-E1557596835F}">
      <dsp:nvSpPr>
        <dsp:cNvPr id="0" name=""/>
        <dsp:cNvSpPr/>
      </dsp:nvSpPr>
      <dsp:spPr>
        <a:xfrm>
          <a:off x="3174007" y="3160"/>
          <a:ext cx="1779984" cy="115698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Number of IO</a:t>
          </a:r>
        </a:p>
      </dsp:txBody>
      <dsp:txXfrm>
        <a:off x="3230487" y="59640"/>
        <a:ext cx="1667024" cy="1044029"/>
      </dsp:txXfrm>
    </dsp:sp>
    <dsp:sp modelId="{8EA79AC6-026D-4041-B491-B36BCE3B5132}">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1270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8C9D5CE-420F-B84E-945C-639178DCEF4B}">
      <dsp:nvSpPr>
        <dsp:cNvPr id="0" name=""/>
        <dsp:cNvSpPr/>
      </dsp:nvSpPr>
      <dsp:spPr>
        <a:xfrm>
          <a:off x="5371068" y="1599418"/>
          <a:ext cx="1779984" cy="1156989"/>
        </a:xfrm>
        <a:prstGeom prst="roundRec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Connector type</a:t>
          </a:r>
        </a:p>
      </dsp:txBody>
      <dsp:txXfrm>
        <a:off x="5427548" y="1655898"/>
        <a:ext cx="1667024" cy="1044029"/>
      </dsp:txXfrm>
    </dsp:sp>
    <dsp:sp modelId="{6A86B07A-F4C5-614F-9B97-41FBFB5D55E3}">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12700" cap="flat" cmpd="sng" algn="ctr">
          <a:solidFill>
            <a:schemeClr val="accent4">
              <a:hueOff val="1649984"/>
              <a:satOff val="-7300"/>
              <a:lumOff val="-1226"/>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993469-E803-1B4F-A20C-83755A99E869}">
      <dsp:nvSpPr>
        <dsp:cNvPr id="0" name=""/>
        <dsp:cNvSpPr/>
      </dsp:nvSpPr>
      <dsp:spPr>
        <a:xfrm>
          <a:off x="4531865" y="4182218"/>
          <a:ext cx="1779984" cy="1156989"/>
        </a:xfrm>
        <a:prstGeom prst="round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MAX bandwidth</a:t>
          </a:r>
        </a:p>
      </dsp:txBody>
      <dsp:txXfrm>
        <a:off x="4588345" y="4238698"/>
        <a:ext cx="1667024" cy="1044029"/>
      </dsp:txXfrm>
    </dsp:sp>
    <dsp:sp modelId="{552EDA72-8BEB-FA45-B88D-D310575AD637}">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12700" cap="flat" cmpd="sng" algn="ctr">
          <a:solidFill>
            <a:schemeClr val="accent4">
              <a:hueOff val="3299968"/>
              <a:satOff val="-14601"/>
              <a:lumOff val="-2452"/>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26E391-5199-7B4F-9798-F75628E0BB0F}">
      <dsp:nvSpPr>
        <dsp:cNvPr id="0" name=""/>
        <dsp:cNvSpPr/>
      </dsp:nvSpPr>
      <dsp:spPr>
        <a:xfrm>
          <a:off x="1816149" y="4182218"/>
          <a:ext cx="1779984" cy="1156989"/>
        </a:xfrm>
        <a:prstGeom prst="roundRec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Electromagnetic Interference (EMI) Electromagnetic Compatibility (EMC)</a:t>
          </a:r>
        </a:p>
      </dsp:txBody>
      <dsp:txXfrm>
        <a:off x="1872629" y="4238698"/>
        <a:ext cx="1667024" cy="1044029"/>
      </dsp:txXfrm>
    </dsp:sp>
    <dsp:sp modelId="{D1ECA2E7-7CB4-8948-BB02-F692E6FBC0C5}">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12700" cap="flat" cmpd="sng" algn="ctr">
          <a:solidFill>
            <a:schemeClr val="accent4">
              <a:hueOff val="4949952"/>
              <a:satOff val="-21901"/>
              <a:lumOff val="-36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0A854A-7875-874C-8F93-EEB2306CC9E2}">
      <dsp:nvSpPr>
        <dsp:cNvPr id="0" name=""/>
        <dsp:cNvSpPr/>
      </dsp:nvSpPr>
      <dsp:spPr>
        <a:xfrm>
          <a:off x="976947" y="1599418"/>
          <a:ext cx="1779984" cy="1156989"/>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Sector regulations</a:t>
          </a:r>
        </a:p>
      </dsp:txBody>
      <dsp:txXfrm>
        <a:off x="1033427" y="1655898"/>
        <a:ext cx="1667024" cy="1044029"/>
      </dsp:txXfrm>
    </dsp:sp>
    <dsp:sp modelId="{654AC397-99D5-864E-A267-8986E65BD9D6}">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12700" cap="flat" cmpd="sng" algn="ctr">
          <a:solidFill>
            <a:schemeClr val="accent4">
              <a:hueOff val="6599937"/>
              <a:satOff val="-29202"/>
              <a:lumOff val="-4903"/>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E4411-F617-6844-B543-1D0C1529BD09}" type="datetimeFigureOut">
              <a:rPr lang="en-US" smtClean="0"/>
              <a:t>12/27/2025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1362C-BAF5-F649-B307-735187DD2A6B}" type="slidenum">
              <a:rPr lang="en-US" smtClean="0"/>
              <a:t>‹N›</a:t>
            </a:fld>
            <a:endParaRPr lang="en-US"/>
          </a:p>
        </p:txBody>
      </p:sp>
    </p:spTree>
    <p:extLst>
      <p:ext uri="{BB962C8B-B14F-4D97-AF65-F5344CB8AC3E}">
        <p14:creationId xmlns:p14="http://schemas.microsoft.com/office/powerpoint/2010/main" val="370783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CC09-4F99-73CF-3366-BF8553ECF2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83AEC-9108-F6A8-E7DC-3EC9CBC83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821C4-69B6-52C3-D54E-D60D3B6C61C4}"/>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7EEF18E1-7780-0444-88D5-285D16C52A7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DA2649C-D98B-6F9D-14BF-9570D30EBDF7}"/>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22666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E643-7B29-C55D-D719-874E338A97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7B2EFE-7A94-BB1F-7602-AC3179B94D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B5185-4074-5175-94CD-23FE2ABAB8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1F603EA6-4656-6E06-A172-6F5455A6FE82}"/>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D557D197-7D89-DA98-857A-C77CE6B76B25}"/>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243208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97297-C2CE-3D6C-773C-F5EB862FF4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3970A-2CB4-0F8F-BDA7-74352434A2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5B086-673B-B729-FD68-7FE63355EA49}"/>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EA0C8E6A-802F-3B39-3714-87A12F888964}"/>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01120551-5951-58F9-8A60-63056AC976D4}"/>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36859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F207-E794-97E7-C24F-26200A8AC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0554C-0CAC-9D52-F13B-6508B076C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4980E-BC28-A35E-E794-F0565658AF8E}"/>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DF4B525C-D173-F9E8-331C-2C132E1A48F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7959FE64-D721-0A1E-66D3-C9B6123AE04A}"/>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94371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8E39-A926-C5D4-9AD2-2FA4CA3939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EE4202-5CE0-9436-AC2D-95C4864A06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FBABE-7373-84FF-EB0E-C5D958B8962C}"/>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4587F5CC-9E1E-F96B-112F-38B46DFCE71F}"/>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294EFD4D-8A85-6469-838B-313ECA182951}"/>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229723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D3CA-F062-F77B-B074-2A33BAC09E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5AA04-2768-7AC8-DBBB-A6B82146F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78161-6FD8-7284-D0FA-83D5C5DD60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5B2D6-474C-6E37-53B5-7091AA123F9F}"/>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2A031AC5-061B-0D20-719B-32067F68B747}"/>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398CA48-E113-973F-F95E-F67A004CD7B3}"/>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251012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ABF5-1272-0F68-EDEF-3453397E48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7C664-453D-E132-E2B4-24BFCCBE1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E72550-C703-F076-4460-4A4FEE8C5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E0DCA-2861-F3F6-B1CB-72364E67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745173-E99E-415F-8BD5-99EA69B61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F21D1C-2FAD-FA37-88B0-C3659B8E40BE}"/>
              </a:ext>
            </a:extLst>
          </p:cNvPr>
          <p:cNvSpPr>
            <a:spLocks noGrp="1"/>
          </p:cNvSpPr>
          <p:nvPr>
            <p:ph type="dt" sz="half" idx="10"/>
          </p:nvPr>
        </p:nvSpPr>
        <p:spPr/>
        <p:txBody>
          <a:bodyPr/>
          <a:lstStyle/>
          <a:p>
            <a:r>
              <a:rPr lang="en-US"/>
              <a:t>13/01/2026</a:t>
            </a:r>
          </a:p>
        </p:txBody>
      </p:sp>
      <p:sp>
        <p:nvSpPr>
          <p:cNvPr id="8" name="Footer Placeholder 7">
            <a:extLst>
              <a:ext uri="{FF2B5EF4-FFF2-40B4-BE49-F238E27FC236}">
                <a16:creationId xmlns:a16="http://schemas.microsoft.com/office/drawing/2014/main" id="{508E07A7-5BF9-9B60-25C5-13688C0A0637}"/>
              </a:ext>
            </a:extLst>
          </p:cNvPr>
          <p:cNvSpPr>
            <a:spLocks noGrp="1"/>
          </p:cNvSpPr>
          <p:nvPr>
            <p:ph type="ftr" sz="quarter" idx="11"/>
          </p:nvPr>
        </p:nvSpPr>
        <p:spPr/>
        <p:txBody>
          <a:bodyPr/>
          <a:lstStyle/>
          <a:p>
            <a:r>
              <a:rPr lang="en-US"/>
              <a:t>Stefan Cristi Zugravel, elettronica base, TPS lezione 1</a:t>
            </a:r>
          </a:p>
        </p:txBody>
      </p:sp>
      <p:sp>
        <p:nvSpPr>
          <p:cNvPr id="9" name="Slide Number Placeholder 8">
            <a:extLst>
              <a:ext uri="{FF2B5EF4-FFF2-40B4-BE49-F238E27FC236}">
                <a16:creationId xmlns:a16="http://schemas.microsoft.com/office/drawing/2014/main" id="{0190E01F-A640-4955-1894-A519A9086333}"/>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166162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0AB-F38F-99EA-731C-6BA901DB41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1A3DDD-C652-331A-175D-7D760C357B7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E82C9BC-97D0-A2CB-88C8-4CF04BBA5B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9B02680-3FDF-DFD1-6CB5-5D4B747B36D2}"/>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50386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FE201-D63C-60D5-E2EC-B9EBCB9E3AA3}"/>
              </a:ext>
            </a:extLst>
          </p:cNvPr>
          <p:cNvSpPr>
            <a:spLocks noGrp="1"/>
          </p:cNvSpPr>
          <p:nvPr>
            <p:ph type="dt" sz="half" idx="10"/>
          </p:nvPr>
        </p:nvSpPr>
        <p:spPr/>
        <p:txBody>
          <a:bodyPr/>
          <a:lstStyle/>
          <a:p>
            <a:r>
              <a:rPr lang="en-US"/>
              <a:t>13/01/2026</a:t>
            </a:r>
          </a:p>
        </p:txBody>
      </p:sp>
      <p:sp>
        <p:nvSpPr>
          <p:cNvPr id="3" name="Footer Placeholder 2">
            <a:extLst>
              <a:ext uri="{FF2B5EF4-FFF2-40B4-BE49-F238E27FC236}">
                <a16:creationId xmlns:a16="http://schemas.microsoft.com/office/drawing/2014/main" id="{0F66D342-1931-2AA9-7687-847C75860DBF}"/>
              </a:ext>
            </a:extLst>
          </p:cNvPr>
          <p:cNvSpPr>
            <a:spLocks noGrp="1"/>
          </p:cNvSpPr>
          <p:nvPr>
            <p:ph type="ftr" sz="quarter" idx="11"/>
          </p:nvPr>
        </p:nvSpPr>
        <p:spPr/>
        <p:txBody>
          <a:bodyPr/>
          <a:lstStyle/>
          <a:p>
            <a:r>
              <a:rPr lang="en-US"/>
              <a:t>Stefan Cristi Zugravel, elettronica base, TPS lezione 1</a:t>
            </a:r>
          </a:p>
        </p:txBody>
      </p:sp>
      <p:sp>
        <p:nvSpPr>
          <p:cNvPr id="4" name="Slide Number Placeholder 3">
            <a:extLst>
              <a:ext uri="{FF2B5EF4-FFF2-40B4-BE49-F238E27FC236}">
                <a16:creationId xmlns:a16="http://schemas.microsoft.com/office/drawing/2014/main" id="{DBB660A9-F43D-227C-8234-BEE60AD3EF69}"/>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352889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7EEB-6C02-EE30-731A-E8DC27692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C31621-A74F-6FD6-AF9C-7460CA255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E421CD-9C08-A7FA-6BA1-068FB504A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B45AB-3867-817E-B76E-AD80391FF404}"/>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5C23CDE-B99F-2B00-1084-5515E91F8A65}"/>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58BF4A5B-153A-F4A2-81D6-4F6CDAC92F7E}"/>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46831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E77E-622F-E699-2C0C-A966E665C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DF43E-D898-8F05-6B59-BC75E23ED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366EBC-ABE3-35FC-79CE-41D83BEFD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D10DD-E564-924A-81B0-5505128005F0}"/>
              </a:ext>
            </a:extLst>
          </p:cNvPr>
          <p:cNvSpPr>
            <a:spLocks noGrp="1"/>
          </p:cNvSpPr>
          <p:nvPr>
            <p:ph type="dt" sz="half" idx="10"/>
          </p:nvPr>
        </p:nvSpPr>
        <p:spPr/>
        <p:txBody>
          <a:bodyPr/>
          <a:lstStyle/>
          <a:p>
            <a:r>
              <a:rPr lang="en-US"/>
              <a:t>13/01/2026</a:t>
            </a:r>
          </a:p>
        </p:txBody>
      </p:sp>
      <p:sp>
        <p:nvSpPr>
          <p:cNvPr id="6" name="Footer Placeholder 5">
            <a:extLst>
              <a:ext uri="{FF2B5EF4-FFF2-40B4-BE49-F238E27FC236}">
                <a16:creationId xmlns:a16="http://schemas.microsoft.com/office/drawing/2014/main" id="{F95CF2CA-200F-385D-6F98-F5283340CDE4}"/>
              </a:ext>
            </a:extLst>
          </p:cNvPr>
          <p:cNvSpPr>
            <a:spLocks noGrp="1"/>
          </p:cNvSpPr>
          <p:nvPr>
            <p:ph type="ftr" sz="quarter" idx="11"/>
          </p:nvPr>
        </p:nvSpPr>
        <p:spPr/>
        <p:txBody>
          <a:bodyPr/>
          <a:lstStyle/>
          <a:p>
            <a:r>
              <a:rPr lang="en-US"/>
              <a:t>Stefan Cristi Zugravel, elettronica base, TPS lezione 1</a:t>
            </a:r>
          </a:p>
        </p:txBody>
      </p:sp>
      <p:sp>
        <p:nvSpPr>
          <p:cNvPr id="7" name="Slide Number Placeholder 6">
            <a:extLst>
              <a:ext uri="{FF2B5EF4-FFF2-40B4-BE49-F238E27FC236}">
                <a16:creationId xmlns:a16="http://schemas.microsoft.com/office/drawing/2014/main" id="{2BAD4557-82BF-F2CD-B5F6-453611F66D6F}"/>
              </a:ext>
            </a:extLst>
          </p:cNvPr>
          <p:cNvSpPr>
            <a:spLocks noGrp="1"/>
          </p:cNvSpPr>
          <p:nvPr>
            <p:ph type="sldNum" sz="quarter" idx="12"/>
          </p:nvPr>
        </p:nvSpPr>
        <p:spPr/>
        <p:txBody>
          <a:bodyPr/>
          <a:lstStyle/>
          <a:p>
            <a:fld id="{B7C12E76-5DE4-834B-BE10-AD31AA7B20EC}" type="slidenum">
              <a:rPr lang="en-US" smtClean="0"/>
              <a:t>‹N›</a:t>
            </a:fld>
            <a:endParaRPr lang="en-US"/>
          </a:p>
        </p:txBody>
      </p:sp>
    </p:spTree>
    <p:extLst>
      <p:ext uri="{BB962C8B-B14F-4D97-AF65-F5344CB8AC3E}">
        <p14:creationId xmlns:p14="http://schemas.microsoft.com/office/powerpoint/2010/main" val="164526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0F075-3597-1995-5933-30721CFFF8FC}"/>
              </a:ext>
            </a:extLst>
          </p:cNvPr>
          <p:cNvSpPr>
            <a:spLocks noGrp="1"/>
          </p:cNvSpPr>
          <p:nvPr>
            <p:ph type="title"/>
          </p:nvPr>
        </p:nvSpPr>
        <p:spPr>
          <a:xfrm>
            <a:off x="152397" y="136526"/>
            <a:ext cx="11861805" cy="1048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1DE9CD7-3294-BD6F-6A39-47EEF2A68FF3}"/>
              </a:ext>
            </a:extLst>
          </p:cNvPr>
          <p:cNvSpPr>
            <a:spLocks noGrp="1"/>
          </p:cNvSpPr>
          <p:nvPr>
            <p:ph type="body" idx="1"/>
          </p:nvPr>
        </p:nvSpPr>
        <p:spPr>
          <a:xfrm>
            <a:off x="465667" y="1444624"/>
            <a:ext cx="11260666" cy="46767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2195D53-F3BA-4A9E-FB43-580B243B254C}"/>
              </a:ext>
            </a:extLst>
          </p:cNvPr>
          <p:cNvSpPr>
            <a:spLocks noGrp="1"/>
          </p:cNvSpPr>
          <p:nvPr>
            <p:ph type="dt" sz="half" idx="2"/>
          </p:nvPr>
        </p:nvSpPr>
        <p:spPr>
          <a:xfrm>
            <a:off x="152398"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13/01/2026</a:t>
            </a:r>
          </a:p>
        </p:txBody>
      </p:sp>
      <p:sp>
        <p:nvSpPr>
          <p:cNvPr id="5" name="Footer Placeholder 4">
            <a:extLst>
              <a:ext uri="{FF2B5EF4-FFF2-40B4-BE49-F238E27FC236}">
                <a16:creationId xmlns:a16="http://schemas.microsoft.com/office/drawing/2014/main" id="{F5FDC6F5-2297-C89D-3F5F-22CFBCDDE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37070B34-7185-C310-F8B4-DCF2EB1AC85A}"/>
              </a:ext>
            </a:extLst>
          </p:cNvPr>
          <p:cNvSpPr>
            <a:spLocks noGrp="1"/>
          </p:cNvSpPr>
          <p:nvPr>
            <p:ph type="sldNum" sz="quarter" idx="4"/>
          </p:nvPr>
        </p:nvSpPr>
        <p:spPr>
          <a:xfrm>
            <a:off x="9271003"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C12E76-5DE4-834B-BE10-AD31AA7B20EC}" type="slidenum">
              <a:rPr lang="en-US" smtClean="0"/>
              <a:t>‹N›</a:t>
            </a:fld>
            <a:endParaRPr lang="en-US"/>
          </a:p>
        </p:txBody>
      </p:sp>
    </p:spTree>
    <p:extLst>
      <p:ext uri="{BB962C8B-B14F-4D97-AF65-F5344CB8AC3E}">
        <p14:creationId xmlns:p14="http://schemas.microsoft.com/office/powerpoint/2010/main" val="176591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1" kern="1200">
          <a:solidFill>
            <a:srgbClr val="FF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jpe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E2A9-1BBB-033E-FB60-A2946022328D}"/>
              </a:ext>
            </a:extLst>
          </p:cNvPr>
          <p:cNvSpPr>
            <a:spLocks noGrp="1"/>
          </p:cNvSpPr>
          <p:nvPr>
            <p:ph type="ctrTitle"/>
          </p:nvPr>
        </p:nvSpPr>
        <p:spPr/>
        <p:txBody>
          <a:bodyPr/>
          <a:lstStyle/>
          <a:p>
            <a:r>
              <a:rPr lang="it-IT" noProof="0" dirty="0"/>
              <a:t>Lezione 1</a:t>
            </a:r>
            <a:br>
              <a:rPr lang="it-IT" noProof="0" dirty="0"/>
            </a:br>
            <a:r>
              <a:rPr lang="it-IT" noProof="0" dirty="0" err="1"/>
              <a:t>introduction</a:t>
            </a:r>
            <a:r>
              <a:rPr lang="it-IT" dirty="0"/>
              <a:t> &amp; </a:t>
            </a:r>
            <a:r>
              <a:rPr lang="it-IT" dirty="0" err="1"/>
              <a:t>schematic</a:t>
            </a:r>
            <a:endParaRPr lang="it-IT" noProof="0" dirty="0"/>
          </a:p>
        </p:txBody>
      </p:sp>
      <p:sp>
        <p:nvSpPr>
          <p:cNvPr id="3" name="Subtitle 2">
            <a:extLst>
              <a:ext uri="{FF2B5EF4-FFF2-40B4-BE49-F238E27FC236}">
                <a16:creationId xmlns:a16="http://schemas.microsoft.com/office/drawing/2014/main" id="{D79211EB-655F-BF24-C191-876947CFA184}"/>
              </a:ext>
            </a:extLst>
          </p:cNvPr>
          <p:cNvSpPr>
            <a:spLocks noGrp="1"/>
          </p:cNvSpPr>
          <p:nvPr>
            <p:ph type="subTitle" idx="1"/>
          </p:nvPr>
        </p:nvSpPr>
        <p:spPr/>
        <p:txBody>
          <a:bodyPr/>
          <a:lstStyle/>
          <a:p>
            <a:r>
              <a:rPr lang="it-IT" noProof="0" dirty="0"/>
              <a:t>Stefan Cristi Zugravel</a:t>
            </a:r>
            <a:br>
              <a:rPr lang="it-IT" noProof="0" dirty="0"/>
            </a:br>
            <a:r>
              <a:rPr lang="it-IT" noProof="0" dirty="0"/>
              <a:t>13/01/2026</a:t>
            </a:r>
          </a:p>
        </p:txBody>
      </p:sp>
      <p:sp>
        <p:nvSpPr>
          <p:cNvPr id="4" name="Date Placeholder 3">
            <a:extLst>
              <a:ext uri="{FF2B5EF4-FFF2-40B4-BE49-F238E27FC236}">
                <a16:creationId xmlns:a16="http://schemas.microsoft.com/office/drawing/2014/main" id="{A2C8F82B-882C-1CE2-F12C-EDDE04BDA0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A414D199-64B3-165F-3947-6C87785A309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CC532777-6923-89C2-B843-DEF51F5D4D32}"/>
              </a:ext>
            </a:extLst>
          </p:cNvPr>
          <p:cNvSpPr>
            <a:spLocks noGrp="1"/>
          </p:cNvSpPr>
          <p:nvPr>
            <p:ph type="sldNum" sz="quarter" idx="12"/>
          </p:nvPr>
        </p:nvSpPr>
        <p:spPr/>
        <p:txBody>
          <a:bodyPr/>
          <a:lstStyle/>
          <a:p>
            <a:fld id="{B7C12E76-5DE4-834B-BE10-AD31AA7B20EC}" type="slidenum">
              <a:rPr lang="en-US" smtClean="0"/>
              <a:t>1</a:t>
            </a:fld>
            <a:endParaRPr lang="en-US"/>
          </a:p>
        </p:txBody>
      </p:sp>
    </p:spTree>
    <p:extLst>
      <p:ext uri="{BB962C8B-B14F-4D97-AF65-F5344CB8AC3E}">
        <p14:creationId xmlns:p14="http://schemas.microsoft.com/office/powerpoint/2010/main" val="48756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CC35-D1B5-0DDB-6E74-E4D1DECBBE21}"/>
              </a:ext>
            </a:extLst>
          </p:cNvPr>
          <p:cNvSpPr>
            <a:spLocks noGrp="1"/>
          </p:cNvSpPr>
          <p:nvPr>
            <p:ph type="title"/>
          </p:nvPr>
        </p:nvSpPr>
        <p:spPr/>
        <p:txBody>
          <a:bodyPr/>
          <a:lstStyle/>
          <a:p>
            <a:r>
              <a:rPr lang="en-US" dirty="0"/>
              <a:t>PCB design process</a:t>
            </a:r>
          </a:p>
        </p:txBody>
      </p:sp>
      <p:sp>
        <p:nvSpPr>
          <p:cNvPr id="3" name="Date Placeholder 2">
            <a:extLst>
              <a:ext uri="{FF2B5EF4-FFF2-40B4-BE49-F238E27FC236}">
                <a16:creationId xmlns:a16="http://schemas.microsoft.com/office/drawing/2014/main" id="{653AA82B-873C-BA3A-71EE-25CBED7CD11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5307709-A996-F678-8735-0D17F84602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1EC889A-6888-B49A-51DD-597956B147A5}"/>
              </a:ext>
            </a:extLst>
          </p:cNvPr>
          <p:cNvSpPr>
            <a:spLocks noGrp="1"/>
          </p:cNvSpPr>
          <p:nvPr>
            <p:ph type="sldNum" sz="quarter" idx="12"/>
          </p:nvPr>
        </p:nvSpPr>
        <p:spPr/>
        <p:txBody>
          <a:bodyPr/>
          <a:lstStyle/>
          <a:p>
            <a:fld id="{B7C12E76-5DE4-834B-BE10-AD31AA7B20EC}" type="slidenum">
              <a:rPr lang="en-US" smtClean="0"/>
              <a:t>10</a:t>
            </a:fld>
            <a:endParaRPr lang="en-US"/>
          </a:p>
        </p:txBody>
      </p:sp>
      <p:graphicFrame>
        <p:nvGraphicFramePr>
          <p:cNvPr id="7" name="Diagram 6">
            <a:extLst>
              <a:ext uri="{FF2B5EF4-FFF2-40B4-BE49-F238E27FC236}">
                <a16:creationId xmlns:a16="http://schemas.microsoft.com/office/drawing/2014/main" id="{5047EABC-E199-4915-ADEA-D19C42F0FB72}"/>
              </a:ext>
            </a:extLst>
          </p:cNvPr>
          <p:cNvGraphicFramePr/>
          <p:nvPr>
            <p:extLst>
              <p:ext uri="{D42A27DB-BD31-4B8C-83A1-F6EECF244321}">
                <p14:modId xmlns:p14="http://schemas.microsoft.com/office/powerpoint/2010/main" val="611792884"/>
              </p:ext>
            </p:extLst>
          </p:nvPr>
        </p:nvGraphicFramePr>
        <p:xfrm>
          <a:off x="522514" y="1353787"/>
          <a:ext cx="6264068" cy="500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61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E34C-4EE7-05DD-109A-F020DB0FC34E}"/>
              </a:ext>
            </a:extLst>
          </p:cNvPr>
          <p:cNvSpPr>
            <a:spLocks noGrp="1"/>
          </p:cNvSpPr>
          <p:nvPr>
            <p:ph type="title"/>
          </p:nvPr>
        </p:nvSpPr>
        <p:spPr/>
        <p:txBody>
          <a:bodyPr>
            <a:normAutofit/>
          </a:bodyPr>
          <a:lstStyle/>
          <a:p>
            <a:r>
              <a:rPr lang="en-US" dirty="0"/>
              <a:t>Gather requirements</a:t>
            </a:r>
          </a:p>
        </p:txBody>
      </p:sp>
      <p:sp>
        <p:nvSpPr>
          <p:cNvPr id="3" name="Date Placeholder 2">
            <a:extLst>
              <a:ext uri="{FF2B5EF4-FFF2-40B4-BE49-F238E27FC236}">
                <a16:creationId xmlns:a16="http://schemas.microsoft.com/office/drawing/2014/main" id="{3CEB1DE0-5D05-EE08-26E8-9BC1359C4B4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CF9BD06-90F8-1BED-3831-12BA322BE2B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06F5773-FF79-013D-9A78-CDA9B40502E6}"/>
              </a:ext>
            </a:extLst>
          </p:cNvPr>
          <p:cNvSpPr>
            <a:spLocks noGrp="1"/>
          </p:cNvSpPr>
          <p:nvPr>
            <p:ph type="sldNum" sz="quarter" idx="12"/>
          </p:nvPr>
        </p:nvSpPr>
        <p:spPr/>
        <p:txBody>
          <a:bodyPr/>
          <a:lstStyle/>
          <a:p>
            <a:fld id="{B7C12E76-5DE4-834B-BE10-AD31AA7B20EC}" type="slidenum">
              <a:rPr lang="en-US" smtClean="0"/>
              <a:t>11</a:t>
            </a:fld>
            <a:endParaRPr lang="en-US"/>
          </a:p>
        </p:txBody>
      </p:sp>
      <p:graphicFrame>
        <p:nvGraphicFramePr>
          <p:cNvPr id="7" name="Diagram 6">
            <a:extLst>
              <a:ext uri="{FF2B5EF4-FFF2-40B4-BE49-F238E27FC236}">
                <a16:creationId xmlns:a16="http://schemas.microsoft.com/office/drawing/2014/main" id="{B38DC35A-C5BB-FF10-AD66-E15612A33636}"/>
              </a:ext>
            </a:extLst>
          </p:cNvPr>
          <p:cNvGraphicFramePr/>
          <p:nvPr>
            <p:extLst>
              <p:ext uri="{D42A27DB-BD31-4B8C-83A1-F6EECF244321}">
                <p14:modId xmlns:p14="http://schemas.microsoft.com/office/powerpoint/2010/main" val="1385205652"/>
              </p:ext>
            </p:extLst>
          </p:nvPr>
        </p:nvGraphicFramePr>
        <p:xfrm>
          <a:off x="0" y="977030"/>
          <a:ext cx="5871923" cy="5198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B17F00D0-B9D9-ADC3-BB57-37A60242A1B8}"/>
              </a:ext>
            </a:extLst>
          </p:cNvPr>
          <p:cNvGraphicFramePr/>
          <p:nvPr>
            <p:extLst>
              <p:ext uri="{D42A27DB-BD31-4B8C-83A1-F6EECF244321}">
                <p14:modId xmlns:p14="http://schemas.microsoft.com/office/powerpoint/2010/main" val="725990618"/>
              </p:ext>
            </p:extLst>
          </p:nvPr>
        </p:nvGraphicFramePr>
        <p:xfrm>
          <a:off x="471257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4413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E518-9A01-B8ED-ADB9-AE6BC84E1A8B}"/>
              </a:ext>
            </a:extLst>
          </p:cNvPr>
          <p:cNvSpPr>
            <a:spLocks noGrp="1"/>
          </p:cNvSpPr>
          <p:nvPr>
            <p:ph type="title"/>
          </p:nvPr>
        </p:nvSpPr>
        <p:spPr/>
        <p:txBody>
          <a:bodyPr/>
          <a:lstStyle/>
          <a:p>
            <a:r>
              <a:rPr lang="en-US" dirty="0"/>
              <a:t>Course goal (Gather requirements)</a:t>
            </a:r>
          </a:p>
        </p:txBody>
      </p:sp>
      <p:sp>
        <p:nvSpPr>
          <p:cNvPr id="3" name="Date Placeholder 2">
            <a:extLst>
              <a:ext uri="{FF2B5EF4-FFF2-40B4-BE49-F238E27FC236}">
                <a16:creationId xmlns:a16="http://schemas.microsoft.com/office/drawing/2014/main" id="{FBA06B7B-3982-5717-C8FE-8A0599F8362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9FC9317-F8ED-A2BD-25B8-06DC11E26A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FF3CAFB-1DDF-63FF-112D-4C6A986859CE}"/>
              </a:ext>
            </a:extLst>
          </p:cNvPr>
          <p:cNvSpPr>
            <a:spLocks noGrp="1"/>
          </p:cNvSpPr>
          <p:nvPr>
            <p:ph type="sldNum" sz="quarter" idx="12"/>
          </p:nvPr>
        </p:nvSpPr>
        <p:spPr/>
        <p:txBody>
          <a:bodyPr/>
          <a:lstStyle/>
          <a:p>
            <a:fld id="{B7C12E76-5DE4-834B-BE10-AD31AA7B20EC}" type="slidenum">
              <a:rPr lang="en-US" smtClean="0"/>
              <a:t>12</a:t>
            </a:fld>
            <a:endParaRPr lang="en-US"/>
          </a:p>
        </p:txBody>
      </p:sp>
      <p:sp>
        <p:nvSpPr>
          <p:cNvPr id="6" name="TextBox 5">
            <a:extLst>
              <a:ext uri="{FF2B5EF4-FFF2-40B4-BE49-F238E27FC236}">
                <a16:creationId xmlns:a16="http://schemas.microsoft.com/office/drawing/2014/main" id="{EBDCFA95-4DD0-D343-2CEC-2F7018F5D157}"/>
              </a:ext>
            </a:extLst>
          </p:cNvPr>
          <p:cNvSpPr txBox="1"/>
          <p:nvPr/>
        </p:nvSpPr>
        <p:spPr>
          <a:xfrm>
            <a:off x="625951" y="1997839"/>
            <a:ext cx="11388251" cy="2862322"/>
          </a:xfrm>
          <a:prstGeom prst="rect">
            <a:avLst/>
          </a:prstGeom>
          <a:noFill/>
        </p:spPr>
        <p:txBody>
          <a:bodyPr wrap="square" rtlCol="0">
            <a:spAutoFit/>
          </a:bodyPr>
          <a:lstStyle/>
          <a:p>
            <a:r>
              <a:rPr lang="en-US" sz="2000" b="1" dirty="0"/>
              <a:t>Develop a custom module with:</a:t>
            </a:r>
          </a:p>
          <a:p>
            <a:pPr marL="285750" indent="-285750">
              <a:buFontTx/>
              <a:buChar char="-"/>
            </a:pPr>
            <a:r>
              <a:rPr lang="en-US" sz="2000" b="1" dirty="0"/>
              <a:t>8 analog inputs connected to a 12 bit 1 </a:t>
            </a:r>
            <a:r>
              <a:rPr lang="en-US" sz="2000" b="1" dirty="0" err="1"/>
              <a:t>Msps</a:t>
            </a:r>
            <a:r>
              <a:rPr lang="en-US" sz="2000" b="1" dirty="0"/>
              <a:t> ADC (</a:t>
            </a:r>
            <a:r>
              <a:rPr lang="en-US" sz="2000" b="1" dirty="0" err="1"/>
              <a:t>sma</a:t>
            </a:r>
            <a:r>
              <a:rPr lang="en-US" sz="2000" b="1" dirty="0"/>
              <a:t> 90° PCB mount connectors)</a:t>
            </a:r>
          </a:p>
          <a:p>
            <a:pPr marL="285750" indent="-285750">
              <a:buFontTx/>
              <a:buChar char="-"/>
            </a:pPr>
            <a:r>
              <a:rPr lang="en-US" sz="2000" b="1" dirty="0"/>
              <a:t>500 </a:t>
            </a:r>
            <a:r>
              <a:rPr lang="en-US" sz="2000" b="1" dirty="0" err="1"/>
              <a:t>KHz</a:t>
            </a:r>
            <a:r>
              <a:rPr lang="en-US" sz="2000" b="1" dirty="0"/>
              <a:t> -3 dB FEE bandwidth</a:t>
            </a:r>
          </a:p>
          <a:p>
            <a:pPr marL="285750" indent="-285750">
              <a:buFontTx/>
              <a:buChar char="-"/>
            </a:pPr>
            <a:r>
              <a:rPr lang="en-US" sz="2000" b="1" dirty="0"/>
              <a:t>Programmable gain/attenuation (-10 dB, 0 dB, +10 dB)</a:t>
            </a:r>
          </a:p>
          <a:p>
            <a:pPr marL="285750" indent="-285750">
              <a:buFontTx/>
              <a:buChar char="-"/>
            </a:pPr>
            <a:r>
              <a:rPr lang="en-US" sz="2000" b="1" dirty="0"/>
              <a:t>10 GPIO digital pins</a:t>
            </a:r>
          </a:p>
          <a:p>
            <a:pPr marL="285750" indent="-285750">
              <a:buFontTx/>
              <a:buChar char="-"/>
            </a:pPr>
            <a:r>
              <a:rPr lang="en-US" sz="2000" b="1" dirty="0"/>
              <a:t>1 analog out, buffered (0-3.3 V) – 1 MHz bandwidth – 12 bit resolution</a:t>
            </a:r>
          </a:p>
          <a:p>
            <a:pPr marL="285750" indent="-285750">
              <a:buFontTx/>
              <a:buChar char="-"/>
            </a:pPr>
            <a:r>
              <a:rPr lang="en-US" sz="2000" b="1" dirty="0"/>
              <a:t>FPGA data processing</a:t>
            </a:r>
          </a:p>
          <a:p>
            <a:pPr marL="285750" indent="-285750">
              <a:buFontTx/>
              <a:buChar char="-"/>
            </a:pPr>
            <a:endParaRPr lang="en-US" sz="2000" b="1" dirty="0"/>
          </a:p>
          <a:p>
            <a:pPr marL="285750" indent="-285750">
              <a:buFontTx/>
              <a:buChar char="-"/>
            </a:pPr>
            <a:endParaRPr lang="en-US" sz="2000" b="1" dirty="0"/>
          </a:p>
        </p:txBody>
      </p:sp>
    </p:spTree>
    <p:extLst>
      <p:ext uri="{BB962C8B-B14F-4D97-AF65-F5344CB8AC3E}">
        <p14:creationId xmlns:p14="http://schemas.microsoft.com/office/powerpoint/2010/main" val="202150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8023-AF5A-4E6D-4418-750D164001F5}"/>
              </a:ext>
            </a:extLst>
          </p:cNvPr>
          <p:cNvSpPr>
            <a:spLocks noGrp="1"/>
          </p:cNvSpPr>
          <p:nvPr>
            <p:ph type="title"/>
          </p:nvPr>
        </p:nvSpPr>
        <p:spPr/>
        <p:txBody>
          <a:bodyPr>
            <a:normAutofit/>
          </a:bodyPr>
          <a:lstStyle/>
          <a:p>
            <a:r>
              <a:rPr lang="en-US" dirty="0"/>
              <a:t>Block diagram</a:t>
            </a:r>
          </a:p>
        </p:txBody>
      </p:sp>
      <p:sp>
        <p:nvSpPr>
          <p:cNvPr id="3" name="Date Placeholder 2">
            <a:extLst>
              <a:ext uri="{FF2B5EF4-FFF2-40B4-BE49-F238E27FC236}">
                <a16:creationId xmlns:a16="http://schemas.microsoft.com/office/drawing/2014/main" id="{6199AF3E-D271-0D0E-8F8F-AC42B117CCF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E675BE5-0B0D-BB52-FF35-4693413BB2E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042B2F-FDB6-AF53-7B37-5DD5F6FC5F92}"/>
              </a:ext>
            </a:extLst>
          </p:cNvPr>
          <p:cNvSpPr>
            <a:spLocks noGrp="1"/>
          </p:cNvSpPr>
          <p:nvPr>
            <p:ph type="sldNum" sz="quarter" idx="12"/>
          </p:nvPr>
        </p:nvSpPr>
        <p:spPr/>
        <p:txBody>
          <a:bodyPr/>
          <a:lstStyle/>
          <a:p>
            <a:fld id="{B7C12E76-5DE4-834B-BE10-AD31AA7B20EC}" type="slidenum">
              <a:rPr lang="en-US" smtClean="0"/>
              <a:t>13</a:t>
            </a:fld>
            <a:endParaRPr lang="en-US"/>
          </a:p>
        </p:txBody>
      </p:sp>
      <p:pic>
        <p:nvPicPr>
          <p:cNvPr id="6146" name="Picture 2" descr="A PCB appearance and block diagram a A PCB design and development to... |  Download Scientific Diagram">
            <a:extLst>
              <a:ext uri="{FF2B5EF4-FFF2-40B4-BE49-F238E27FC236}">
                <a16:creationId xmlns:a16="http://schemas.microsoft.com/office/drawing/2014/main" id="{140AA925-2519-00DD-9054-604E045A4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73" y="1310594"/>
            <a:ext cx="8182453" cy="456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1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3978-B8F7-09FC-AD94-7D871FDD6E3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008895D-DBA1-C7C2-03F6-30AF60F5FE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97DE03D1-2175-2A21-2E60-EAE884B5CEC8}"/>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D6118AC-064B-FD03-9D9C-DCBCA2D77A29}"/>
              </a:ext>
            </a:extLst>
          </p:cNvPr>
          <p:cNvSpPr>
            <a:spLocks noGrp="1"/>
          </p:cNvSpPr>
          <p:nvPr>
            <p:ph type="sldNum" sz="quarter" idx="12"/>
          </p:nvPr>
        </p:nvSpPr>
        <p:spPr/>
        <p:txBody>
          <a:bodyPr/>
          <a:lstStyle/>
          <a:p>
            <a:fld id="{B7C12E76-5DE4-834B-BE10-AD31AA7B20EC}" type="slidenum">
              <a:rPr lang="en-US" smtClean="0"/>
              <a:t>14</a:t>
            </a:fld>
            <a:endParaRPr lang="en-US"/>
          </a:p>
        </p:txBody>
      </p:sp>
      <p:pic>
        <p:nvPicPr>
          <p:cNvPr id="7170" name="Picture 2" descr="Block diagram of the custom PCB design | Download Scientific Diagram">
            <a:extLst>
              <a:ext uri="{FF2B5EF4-FFF2-40B4-BE49-F238E27FC236}">
                <a16:creationId xmlns:a16="http://schemas.microsoft.com/office/drawing/2014/main" id="{4494C2D9-4E59-3CE0-D152-2DA4C6DF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46" y="2215803"/>
            <a:ext cx="4622103" cy="27786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lock diagram of the printed circuit board (PCB) and FPGA. | Download  Scientific Diagram">
            <a:extLst>
              <a:ext uri="{FF2B5EF4-FFF2-40B4-BE49-F238E27FC236}">
                <a16:creationId xmlns:a16="http://schemas.microsoft.com/office/drawing/2014/main" id="{A7C88AF8-17B7-860F-66C0-85873785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547" y="1421704"/>
            <a:ext cx="5416911" cy="401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6F1E-D027-C974-098F-8F9C1C508950}"/>
              </a:ext>
            </a:extLst>
          </p:cNvPr>
          <p:cNvSpPr>
            <a:spLocks noGrp="1"/>
          </p:cNvSpPr>
          <p:nvPr>
            <p:ph type="title"/>
          </p:nvPr>
        </p:nvSpPr>
        <p:spPr/>
        <p:txBody>
          <a:bodyPr>
            <a:normAutofit/>
          </a:bodyPr>
          <a:lstStyle/>
          <a:p>
            <a:r>
              <a:rPr lang="en-US" dirty="0"/>
              <a:t>Agilent E8257D block diagram example</a:t>
            </a:r>
          </a:p>
        </p:txBody>
      </p:sp>
      <p:sp>
        <p:nvSpPr>
          <p:cNvPr id="3" name="Date Placeholder 2">
            <a:extLst>
              <a:ext uri="{FF2B5EF4-FFF2-40B4-BE49-F238E27FC236}">
                <a16:creationId xmlns:a16="http://schemas.microsoft.com/office/drawing/2014/main" id="{46377864-4D74-39F9-6478-BB9C4150F9D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26513F6-9787-26C1-F68D-526AD9BB91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CDB7250-3B39-6CE1-8E78-33F45C9D6D5B}"/>
              </a:ext>
            </a:extLst>
          </p:cNvPr>
          <p:cNvSpPr>
            <a:spLocks noGrp="1"/>
          </p:cNvSpPr>
          <p:nvPr>
            <p:ph type="sldNum" sz="quarter" idx="12"/>
          </p:nvPr>
        </p:nvSpPr>
        <p:spPr/>
        <p:txBody>
          <a:bodyPr/>
          <a:lstStyle/>
          <a:p>
            <a:fld id="{B7C12E76-5DE4-834B-BE10-AD31AA7B20EC}" type="slidenum">
              <a:rPr lang="en-US" smtClean="0"/>
              <a:t>15</a:t>
            </a:fld>
            <a:endParaRPr lang="en-US"/>
          </a:p>
        </p:txBody>
      </p:sp>
      <p:pic>
        <p:nvPicPr>
          <p:cNvPr id="9" name="Picture 8" descr="A close-up of a logo&#10;&#10;AI-generated content may be incorrect.">
            <a:extLst>
              <a:ext uri="{FF2B5EF4-FFF2-40B4-BE49-F238E27FC236}">
                <a16:creationId xmlns:a16="http://schemas.microsoft.com/office/drawing/2014/main" id="{61954301-7FC2-1B6E-11A4-B8E85CCFCF32}"/>
              </a:ext>
            </a:extLst>
          </p:cNvPr>
          <p:cNvPicPr>
            <a:picLocks noChangeAspect="1"/>
          </p:cNvPicPr>
          <p:nvPr/>
        </p:nvPicPr>
        <p:blipFill>
          <a:blip r:embed="rId2"/>
          <a:stretch>
            <a:fillRect/>
          </a:stretch>
        </p:blipFill>
        <p:spPr>
          <a:xfrm>
            <a:off x="152397" y="1483858"/>
            <a:ext cx="1788945" cy="2195523"/>
          </a:xfrm>
          <a:prstGeom prst="rect">
            <a:avLst/>
          </a:prstGeom>
        </p:spPr>
      </p:pic>
      <p:pic>
        <p:nvPicPr>
          <p:cNvPr id="11" name="Picture 10" descr="A diagram of a computer system&#10;&#10;AI-generated content may be incorrect.">
            <a:extLst>
              <a:ext uri="{FF2B5EF4-FFF2-40B4-BE49-F238E27FC236}">
                <a16:creationId xmlns:a16="http://schemas.microsoft.com/office/drawing/2014/main" id="{05F1C4E9-988A-EAE7-03CD-9D06E3EE2108}"/>
              </a:ext>
            </a:extLst>
          </p:cNvPr>
          <p:cNvPicPr>
            <a:picLocks noChangeAspect="1"/>
          </p:cNvPicPr>
          <p:nvPr/>
        </p:nvPicPr>
        <p:blipFill>
          <a:blip r:embed="rId3"/>
          <a:stretch>
            <a:fillRect/>
          </a:stretch>
        </p:blipFill>
        <p:spPr>
          <a:xfrm>
            <a:off x="2208627" y="1334950"/>
            <a:ext cx="9584720" cy="4840767"/>
          </a:xfrm>
          <a:prstGeom prst="rect">
            <a:avLst/>
          </a:prstGeom>
        </p:spPr>
      </p:pic>
    </p:spTree>
    <p:extLst>
      <p:ext uri="{BB962C8B-B14F-4D97-AF65-F5344CB8AC3E}">
        <p14:creationId xmlns:p14="http://schemas.microsoft.com/office/powerpoint/2010/main" val="61755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3B05-66B6-0CE7-973C-CD6331982395}"/>
              </a:ext>
            </a:extLst>
          </p:cNvPr>
          <p:cNvSpPr>
            <a:spLocks noGrp="1"/>
          </p:cNvSpPr>
          <p:nvPr>
            <p:ph type="title"/>
          </p:nvPr>
        </p:nvSpPr>
        <p:spPr/>
        <p:txBody>
          <a:bodyPr/>
          <a:lstStyle/>
          <a:p>
            <a:r>
              <a:rPr lang="en-US" dirty="0"/>
              <a:t>Agilent E8257D block diagram example</a:t>
            </a:r>
          </a:p>
        </p:txBody>
      </p:sp>
      <p:sp>
        <p:nvSpPr>
          <p:cNvPr id="3" name="Date Placeholder 2">
            <a:extLst>
              <a:ext uri="{FF2B5EF4-FFF2-40B4-BE49-F238E27FC236}">
                <a16:creationId xmlns:a16="http://schemas.microsoft.com/office/drawing/2014/main" id="{0A6CAF67-1D52-7489-3622-496A8799F2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C8D6F2A-9083-5506-C8F0-025C03FC4C8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E544840-B943-204A-09A6-19FC1D2CE8DF}"/>
              </a:ext>
            </a:extLst>
          </p:cNvPr>
          <p:cNvSpPr>
            <a:spLocks noGrp="1"/>
          </p:cNvSpPr>
          <p:nvPr>
            <p:ph type="sldNum" sz="quarter" idx="12"/>
          </p:nvPr>
        </p:nvSpPr>
        <p:spPr/>
        <p:txBody>
          <a:bodyPr/>
          <a:lstStyle/>
          <a:p>
            <a:fld id="{B7C12E76-5DE4-834B-BE10-AD31AA7B20EC}" type="slidenum">
              <a:rPr lang="en-US" smtClean="0"/>
              <a:t>16</a:t>
            </a:fld>
            <a:endParaRPr lang="en-US"/>
          </a:p>
        </p:txBody>
      </p:sp>
      <p:pic>
        <p:nvPicPr>
          <p:cNvPr id="7" name="Picture 6" descr="A diagram of a computer component&#10;&#10;AI-generated content may be incorrect.">
            <a:extLst>
              <a:ext uri="{FF2B5EF4-FFF2-40B4-BE49-F238E27FC236}">
                <a16:creationId xmlns:a16="http://schemas.microsoft.com/office/drawing/2014/main" id="{777B314A-AAAA-E6E0-CFCB-13714E3EE371}"/>
              </a:ext>
            </a:extLst>
          </p:cNvPr>
          <p:cNvPicPr>
            <a:picLocks noChangeAspect="1"/>
          </p:cNvPicPr>
          <p:nvPr/>
        </p:nvPicPr>
        <p:blipFill>
          <a:blip r:embed="rId2"/>
          <a:stretch>
            <a:fillRect/>
          </a:stretch>
        </p:blipFill>
        <p:spPr>
          <a:xfrm>
            <a:off x="3868244" y="1185334"/>
            <a:ext cx="7772400" cy="2570579"/>
          </a:xfrm>
          <a:prstGeom prst="rect">
            <a:avLst/>
          </a:prstGeom>
        </p:spPr>
      </p:pic>
      <p:pic>
        <p:nvPicPr>
          <p:cNvPr id="9" name="Picture 8" descr="A diagram of a machine&#10;&#10;AI-generated content may be incorrect.">
            <a:extLst>
              <a:ext uri="{FF2B5EF4-FFF2-40B4-BE49-F238E27FC236}">
                <a16:creationId xmlns:a16="http://schemas.microsoft.com/office/drawing/2014/main" id="{2921AB96-73B5-EE7E-D36C-6BCB28A4C34B}"/>
              </a:ext>
            </a:extLst>
          </p:cNvPr>
          <p:cNvPicPr>
            <a:picLocks noChangeAspect="1"/>
          </p:cNvPicPr>
          <p:nvPr/>
        </p:nvPicPr>
        <p:blipFill>
          <a:blip r:embed="rId3"/>
          <a:stretch>
            <a:fillRect/>
          </a:stretch>
        </p:blipFill>
        <p:spPr>
          <a:xfrm>
            <a:off x="3880945" y="3785771"/>
            <a:ext cx="7772400" cy="2570579"/>
          </a:xfrm>
          <a:prstGeom prst="rect">
            <a:avLst/>
          </a:prstGeom>
        </p:spPr>
      </p:pic>
      <p:pic>
        <p:nvPicPr>
          <p:cNvPr id="11" name="Picture 10" descr="A diagram of a computer&#10;&#10;AI-generated content may be incorrect.">
            <a:extLst>
              <a:ext uri="{FF2B5EF4-FFF2-40B4-BE49-F238E27FC236}">
                <a16:creationId xmlns:a16="http://schemas.microsoft.com/office/drawing/2014/main" id="{10505855-A2E2-35D9-E517-877018033062}"/>
              </a:ext>
            </a:extLst>
          </p:cNvPr>
          <p:cNvPicPr>
            <a:picLocks noChangeAspect="1"/>
          </p:cNvPicPr>
          <p:nvPr/>
        </p:nvPicPr>
        <p:blipFill>
          <a:blip r:embed="rId4"/>
          <a:stretch>
            <a:fillRect/>
          </a:stretch>
        </p:blipFill>
        <p:spPr>
          <a:xfrm>
            <a:off x="0" y="2523768"/>
            <a:ext cx="3868244" cy="2226661"/>
          </a:xfrm>
          <a:prstGeom prst="rect">
            <a:avLst/>
          </a:prstGeom>
        </p:spPr>
      </p:pic>
    </p:spTree>
    <p:extLst>
      <p:ext uri="{BB962C8B-B14F-4D97-AF65-F5344CB8AC3E}">
        <p14:creationId xmlns:p14="http://schemas.microsoft.com/office/powerpoint/2010/main" val="28903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D9B6-D1A7-1DE7-65CC-F4F2E4A3BD21}"/>
              </a:ext>
            </a:extLst>
          </p:cNvPr>
          <p:cNvSpPr>
            <a:spLocks noGrp="1"/>
          </p:cNvSpPr>
          <p:nvPr>
            <p:ph type="title"/>
          </p:nvPr>
        </p:nvSpPr>
        <p:spPr/>
        <p:txBody>
          <a:bodyPr/>
          <a:lstStyle/>
          <a:p>
            <a:r>
              <a:rPr lang="en-US" dirty="0"/>
              <a:t>Agilent E8257D</a:t>
            </a:r>
          </a:p>
        </p:txBody>
      </p:sp>
      <p:sp>
        <p:nvSpPr>
          <p:cNvPr id="3" name="Date Placeholder 2">
            <a:extLst>
              <a:ext uri="{FF2B5EF4-FFF2-40B4-BE49-F238E27FC236}">
                <a16:creationId xmlns:a16="http://schemas.microsoft.com/office/drawing/2014/main" id="{2E4C0E10-BFA1-231F-4787-D13E566DCCE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31316B9-A42B-1DB1-1956-A288543D11F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438C3C9-0A93-AACF-6C77-FD0BDF7C8D9C}"/>
              </a:ext>
            </a:extLst>
          </p:cNvPr>
          <p:cNvSpPr>
            <a:spLocks noGrp="1"/>
          </p:cNvSpPr>
          <p:nvPr>
            <p:ph type="sldNum" sz="quarter" idx="12"/>
          </p:nvPr>
        </p:nvSpPr>
        <p:spPr/>
        <p:txBody>
          <a:bodyPr/>
          <a:lstStyle/>
          <a:p>
            <a:fld id="{B7C12E76-5DE4-834B-BE10-AD31AA7B20EC}" type="slidenum">
              <a:rPr lang="en-US" smtClean="0"/>
              <a:t>17</a:t>
            </a:fld>
            <a:endParaRPr lang="en-US"/>
          </a:p>
        </p:txBody>
      </p:sp>
      <p:pic>
        <p:nvPicPr>
          <p:cNvPr id="7" name="Picture 6" descr="A machine with many wires and wires&#10;&#10;AI-generated content may be incorrect.">
            <a:extLst>
              <a:ext uri="{FF2B5EF4-FFF2-40B4-BE49-F238E27FC236}">
                <a16:creationId xmlns:a16="http://schemas.microsoft.com/office/drawing/2014/main" id="{52E812EE-E8AB-6A9A-6EC2-B3E9467D89E9}"/>
              </a:ext>
            </a:extLst>
          </p:cNvPr>
          <p:cNvPicPr>
            <a:picLocks noChangeAspect="1"/>
          </p:cNvPicPr>
          <p:nvPr/>
        </p:nvPicPr>
        <p:blipFill>
          <a:blip r:embed="rId2"/>
          <a:stretch>
            <a:fillRect/>
          </a:stretch>
        </p:blipFill>
        <p:spPr>
          <a:xfrm>
            <a:off x="2325130" y="1052202"/>
            <a:ext cx="7541739" cy="5304148"/>
          </a:xfrm>
          <a:prstGeom prst="rect">
            <a:avLst/>
          </a:prstGeom>
        </p:spPr>
      </p:pic>
    </p:spTree>
    <p:extLst>
      <p:ext uri="{BB962C8B-B14F-4D97-AF65-F5344CB8AC3E}">
        <p14:creationId xmlns:p14="http://schemas.microsoft.com/office/powerpoint/2010/main" val="175767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D709-CF3F-1B20-6E79-0D931C77F9C9}"/>
              </a:ext>
            </a:extLst>
          </p:cNvPr>
          <p:cNvSpPr>
            <a:spLocks noGrp="1"/>
          </p:cNvSpPr>
          <p:nvPr>
            <p:ph type="title"/>
          </p:nvPr>
        </p:nvSpPr>
        <p:spPr/>
        <p:txBody>
          <a:bodyPr/>
          <a:lstStyle/>
          <a:p>
            <a:r>
              <a:rPr lang="en-US" dirty="0"/>
              <a:t>Hands-on session 0 – Git</a:t>
            </a:r>
          </a:p>
        </p:txBody>
      </p:sp>
      <p:sp>
        <p:nvSpPr>
          <p:cNvPr id="3" name="Date Placeholder 2">
            <a:extLst>
              <a:ext uri="{FF2B5EF4-FFF2-40B4-BE49-F238E27FC236}">
                <a16:creationId xmlns:a16="http://schemas.microsoft.com/office/drawing/2014/main" id="{D3CAC2B4-FC77-7379-AA11-BD76249D00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D4EF522-278B-AF45-5FDB-D1252D697C8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DB3E5DA-99A8-86C1-C017-6F2DF7618E6E}"/>
              </a:ext>
            </a:extLst>
          </p:cNvPr>
          <p:cNvSpPr>
            <a:spLocks noGrp="1"/>
          </p:cNvSpPr>
          <p:nvPr>
            <p:ph type="sldNum" sz="quarter" idx="12"/>
          </p:nvPr>
        </p:nvSpPr>
        <p:spPr/>
        <p:txBody>
          <a:bodyPr/>
          <a:lstStyle/>
          <a:p>
            <a:fld id="{B7C12E76-5DE4-834B-BE10-AD31AA7B20EC}" type="slidenum">
              <a:rPr lang="en-US" smtClean="0"/>
              <a:t>18</a:t>
            </a:fld>
            <a:endParaRPr lang="en-US"/>
          </a:p>
        </p:txBody>
      </p:sp>
      <p:sp>
        <p:nvSpPr>
          <p:cNvPr id="7" name="TextBox 6">
            <a:extLst>
              <a:ext uri="{FF2B5EF4-FFF2-40B4-BE49-F238E27FC236}">
                <a16:creationId xmlns:a16="http://schemas.microsoft.com/office/drawing/2014/main" id="{9424B426-BFE6-7F22-D07D-308903DBAC77}"/>
              </a:ext>
            </a:extLst>
          </p:cNvPr>
          <p:cNvSpPr txBox="1"/>
          <p:nvPr/>
        </p:nvSpPr>
        <p:spPr>
          <a:xfrm>
            <a:off x="221988" y="1016057"/>
            <a:ext cx="11748024" cy="338554"/>
          </a:xfrm>
          <a:prstGeom prst="rect">
            <a:avLst/>
          </a:prstGeom>
          <a:noFill/>
        </p:spPr>
        <p:txBody>
          <a:bodyPr wrap="square">
            <a:spAutoFit/>
          </a:bodyPr>
          <a:lstStyle/>
          <a:p>
            <a:r>
              <a:rPr lang="en-US" sz="1600" b="1" dirty="0"/>
              <a:t>“A distributed system to track changes in source code, enabling multiple people to work together on non-linear development.”</a:t>
            </a:r>
            <a:endParaRPr lang="en-US" sz="1600" dirty="0"/>
          </a:p>
        </p:txBody>
      </p:sp>
      <p:graphicFrame>
        <p:nvGraphicFramePr>
          <p:cNvPr id="8" name="Table 7">
            <a:extLst>
              <a:ext uri="{FF2B5EF4-FFF2-40B4-BE49-F238E27FC236}">
                <a16:creationId xmlns:a16="http://schemas.microsoft.com/office/drawing/2014/main" id="{682FB3A0-5D4E-E59D-1283-9E0CD8CDB013}"/>
              </a:ext>
            </a:extLst>
          </p:cNvPr>
          <p:cNvGraphicFramePr>
            <a:graphicFrameLocks noGrp="1"/>
          </p:cNvGraphicFramePr>
          <p:nvPr>
            <p:extLst>
              <p:ext uri="{D42A27DB-BD31-4B8C-83A1-F6EECF244321}">
                <p14:modId xmlns:p14="http://schemas.microsoft.com/office/powerpoint/2010/main" val="3871632320"/>
              </p:ext>
            </p:extLst>
          </p:nvPr>
        </p:nvGraphicFramePr>
        <p:xfrm>
          <a:off x="286359" y="1841322"/>
          <a:ext cx="11619282" cy="4345751"/>
        </p:xfrm>
        <a:graphic>
          <a:graphicData uri="http://schemas.openxmlformats.org/drawingml/2006/table">
            <a:tbl>
              <a:tblPr/>
              <a:tblGrid>
                <a:gridCol w="3873094">
                  <a:extLst>
                    <a:ext uri="{9D8B030D-6E8A-4147-A177-3AD203B41FA5}">
                      <a16:colId xmlns:a16="http://schemas.microsoft.com/office/drawing/2014/main" val="2433280407"/>
                    </a:ext>
                  </a:extLst>
                </a:gridCol>
                <a:gridCol w="3873094">
                  <a:extLst>
                    <a:ext uri="{9D8B030D-6E8A-4147-A177-3AD203B41FA5}">
                      <a16:colId xmlns:a16="http://schemas.microsoft.com/office/drawing/2014/main" val="3251232992"/>
                    </a:ext>
                  </a:extLst>
                </a:gridCol>
                <a:gridCol w="3873094">
                  <a:extLst>
                    <a:ext uri="{9D8B030D-6E8A-4147-A177-3AD203B41FA5}">
                      <a16:colId xmlns:a16="http://schemas.microsoft.com/office/drawing/2014/main" val="1794810135"/>
                    </a:ext>
                  </a:extLst>
                </a:gridCol>
              </a:tblGrid>
              <a:tr h="511265">
                <a:tc>
                  <a:txBody>
                    <a:bodyPr/>
                    <a:lstStyle/>
                    <a:p>
                      <a:pPr>
                        <a:buNone/>
                      </a:pPr>
                      <a:r>
                        <a:rPr lang="en-US"/>
                        <a:t>Setup &amp; Basics</a:t>
                      </a:r>
                    </a:p>
                  </a:txBody>
                  <a:tcPr anchor="ctr">
                    <a:lnL>
                      <a:noFill/>
                    </a:lnL>
                    <a:lnR>
                      <a:noFill/>
                    </a:lnR>
                    <a:lnT>
                      <a:noFill/>
                    </a:lnT>
                    <a:lnB>
                      <a:noFill/>
                    </a:lnB>
                    <a:noFill/>
                  </a:tcPr>
                </a:tc>
                <a:tc>
                  <a:txBody>
                    <a:bodyPr/>
                    <a:lstStyle/>
                    <a:p>
                      <a:pPr>
                        <a:buNone/>
                      </a:pPr>
                      <a:r>
                        <a:rPr lang="en-US"/>
                        <a:t>Branch &amp; Merge</a:t>
                      </a:r>
                    </a:p>
                  </a:txBody>
                  <a:tcPr anchor="ctr">
                    <a:lnL>
                      <a:noFill/>
                    </a:lnL>
                    <a:lnR>
                      <a:noFill/>
                    </a:lnR>
                    <a:lnT>
                      <a:noFill/>
                    </a:lnT>
                    <a:lnB>
                      <a:noFill/>
                    </a:lnB>
                    <a:noFill/>
                  </a:tcPr>
                </a:tc>
                <a:tc>
                  <a:txBody>
                    <a:bodyPr/>
                    <a:lstStyle/>
                    <a:p>
                      <a:pPr>
                        <a:buNone/>
                      </a:pPr>
                      <a:r>
                        <a:rPr lang="en-US"/>
                        <a:t>Investigate &amp; Fix</a:t>
                      </a:r>
                    </a:p>
                  </a:txBody>
                  <a:tcPr anchor="ctr">
                    <a:lnL>
                      <a:noFill/>
                    </a:lnL>
                    <a:lnR>
                      <a:noFill/>
                    </a:lnR>
                    <a:lnT>
                      <a:noFill/>
                    </a:lnT>
                    <a:lnB>
                      <a:noFill/>
                    </a:lnB>
                    <a:noFill/>
                  </a:tcPr>
                </a:tc>
                <a:extLst>
                  <a:ext uri="{0D108BD9-81ED-4DB2-BD59-A6C34878D82A}">
                    <a16:rowId xmlns:a16="http://schemas.microsoft.com/office/drawing/2014/main" val="288541005"/>
                  </a:ext>
                </a:extLst>
              </a:tr>
              <a:tr h="511265">
                <a:tc>
                  <a:txBody>
                    <a:bodyPr/>
                    <a:lstStyle/>
                    <a:p>
                      <a:pPr>
                        <a:buNone/>
                      </a:pPr>
                      <a:r>
                        <a:rPr lang="en-US">
                          <a:latin typeface="Courier New" panose="02070309020205020404" pitchFamily="49" charset="0"/>
                        </a:rPr>
                        <a:t>git init</a:t>
                      </a:r>
                      <a:r>
                        <a:rPr lang="en-US"/>
                        <a:t> - Start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a:t>
                      </a:r>
                      <a:r>
                        <a:rPr lang="en-US"/>
                        <a:t> - List branches</a:t>
                      </a:r>
                    </a:p>
                  </a:txBody>
                  <a:tcPr anchor="ctr">
                    <a:lnL>
                      <a:noFill/>
                    </a:lnL>
                    <a:lnR>
                      <a:noFill/>
                    </a:lnR>
                    <a:lnT>
                      <a:noFill/>
                    </a:lnT>
                    <a:lnB>
                      <a:noFill/>
                    </a:lnB>
                    <a:noFill/>
                  </a:tcPr>
                </a:tc>
                <a:tc>
                  <a:txBody>
                    <a:bodyPr/>
                    <a:lstStyle/>
                    <a:p>
                      <a:pPr>
                        <a:buNone/>
                      </a:pPr>
                      <a:r>
                        <a:rPr lang="en-US">
                          <a:latin typeface="Courier New" panose="02070309020205020404" pitchFamily="49" charset="0"/>
                        </a:rPr>
                        <a:t>git log</a:t>
                      </a:r>
                      <a:r>
                        <a:rPr lang="en-US"/>
                        <a:t> - View history</a:t>
                      </a:r>
                    </a:p>
                  </a:txBody>
                  <a:tcPr anchor="ctr">
                    <a:lnL>
                      <a:noFill/>
                    </a:lnL>
                    <a:lnR>
                      <a:noFill/>
                    </a:lnR>
                    <a:lnT>
                      <a:noFill/>
                    </a:lnT>
                    <a:lnB>
                      <a:noFill/>
                    </a:lnB>
                    <a:noFill/>
                  </a:tcPr>
                </a:tc>
                <a:extLst>
                  <a:ext uri="{0D108BD9-81ED-4DB2-BD59-A6C34878D82A}">
                    <a16:rowId xmlns:a16="http://schemas.microsoft.com/office/drawing/2014/main" val="2881299535"/>
                  </a:ext>
                </a:extLst>
              </a:tr>
              <a:tr h="894713">
                <a:tc>
                  <a:txBody>
                    <a:bodyPr/>
                    <a:lstStyle/>
                    <a:p>
                      <a:pPr>
                        <a:buNone/>
                      </a:pPr>
                      <a:r>
                        <a:rPr lang="en-US" dirty="0">
                          <a:latin typeface="Courier New" panose="02070309020205020404" pitchFamily="49" charset="0"/>
                        </a:rPr>
                        <a:t>git clone &lt;</a:t>
                      </a:r>
                      <a:r>
                        <a:rPr lang="en-US" dirty="0" err="1">
                          <a:latin typeface="Courier New" panose="02070309020205020404" pitchFamily="49" charset="0"/>
                        </a:rPr>
                        <a:t>url</a:t>
                      </a:r>
                      <a:r>
                        <a:rPr lang="en-US" dirty="0">
                          <a:latin typeface="Courier New" panose="02070309020205020404" pitchFamily="49" charset="0"/>
                        </a:rPr>
                        <a:t>&gt;</a:t>
                      </a:r>
                      <a:r>
                        <a:rPr lang="en-US" dirty="0"/>
                        <a:t> - Copy repo</a:t>
                      </a:r>
                    </a:p>
                  </a:txBody>
                  <a:tcPr anchor="ctr">
                    <a:lnL>
                      <a:noFill/>
                    </a:lnL>
                    <a:lnR>
                      <a:noFill/>
                    </a:lnR>
                    <a:lnT>
                      <a:noFill/>
                    </a:lnT>
                    <a:lnB>
                      <a:noFill/>
                    </a:lnB>
                    <a:noFill/>
                  </a:tcPr>
                </a:tc>
                <a:tc>
                  <a:txBody>
                    <a:bodyPr/>
                    <a:lstStyle/>
                    <a:p>
                      <a:pPr>
                        <a:buNone/>
                      </a:pPr>
                      <a:r>
                        <a:rPr lang="en-US">
                          <a:latin typeface="Courier New" panose="02070309020205020404" pitchFamily="49" charset="0"/>
                        </a:rPr>
                        <a:t>git checkout &lt;branch&gt;</a:t>
                      </a:r>
                      <a:r>
                        <a:rPr lang="en-US"/>
                        <a:t> - Switch</a:t>
                      </a:r>
                    </a:p>
                  </a:txBody>
                  <a:tcPr anchor="ctr">
                    <a:lnL>
                      <a:noFill/>
                    </a:lnL>
                    <a:lnR>
                      <a:noFill/>
                    </a:lnR>
                    <a:lnT>
                      <a:noFill/>
                    </a:lnT>
                    <a:lnB>
                      <a:noFill/>
                    </a:lnB>
                    <a:noFill/>
                  </a:tcPr>
                </a:tc>
                <a:tc>
                  <a:txBody>
                    <a:bodyPr/>
                    <a:lstStyle/>
                    <a:p>
                      <a:pPr>
                        <a:buNone/>
                      </a:pPr>
                      <a:r>
                        <a:rPr lang="en-US">
                          <a:latin typeface="Courier New" panose="02070309020205020404" pitchFamily="49" charset="0"/>
                        </a:rPr>
                        <a:t>git status</a:t>
                      </a:r>
                      <a:r>
                        <a:rPr lang="en-US"/>
                        <a:t> - Check changes</a:t>
                      </a:r>
                    </a:p>
                  </a:txBody>
                  <a:tcPr anchor="ctr">
                    <a:lnL>
                      <a:noFill/>
                    </a:lnL>
                    <a:lnR>
                      <a:noFill/>
                    </a:lnR>
                    <a:lnT>
                      <a:noFill/>
                    </a:lnT>
                    <a:lnB>
                      <a:noFill/>
                    </a:lnB>
                    <a:noFill/>
                  </a:tcPr>
                </a:tc>
                <a:extLst>
                  <a:ext uri="{0D108BD9-81ED-4DB2-BD59-A6C34878D82A}">
                    <a16:rowId xmlns:a16="http://schemas.microsoft.com/office/drawing/2014/main" val="3091976522"/>
                  </a:ext>
                </a:extLst>
              </a:tr>
              <a:tr h="511265">
                <a:tc>
                  <a:txBody>
                    <a:bodyPr/>
                    <a:lstStyle/>
                    <a:p>
                      <a:pPr>
                        <a:buNone/>
                      </a:pPr>
                      <a:r>
                        <a:rPr lang="en-US">
                          <a:latin typeface="Courier New" panose="02070309020205020404" pitchFamily="49" charset="0"/>
                        </a:rPr>
                        <a:t>git add .</a:t>
                      </a:r>
                      <a:r>
                        <a:rPr lang="en-US"/>
                        <a:t> - Stage all</a:t>
                      </a:r>
                    </a:p>
                  </a:txBody>
                  <a:tcPr anchor="ctr">
                    <a:lnL>
                      <a:noFill/>
                    </a:lnL>
                    <a:lnR>
                      <a:noFill/>
                    </a:lnR>
                    <a:lnT>
                      <a:noFill/>
                    </a:lnT>
                    <a:lnB>
                      <a:noFill/>
                    </a:lnB>
                    <a:noFill/>
                  </a:tcPr>
                </a:tc>
                <a:tc>
                  <a:txBody>
                    <a:bodyPr/>
                    <a:lstStyle/>
                    <a:p>
                      <a:pPr>
                        <a:buNone/>
                      </a:pPr>
                      <a:r>
                        <a:rPr lang="en-US">
                          <a:latin typeface="Courier New" panose="02070309020205020404" pitchFamily="49" charset="0"/>
                        </a:rPr>
                        <a:t>git merge &lt;branch&gt;</a:t>
                      </a:r>
                      <a:r>
                        <a:rPr lang="en-US"/>
                        <a:t> - Combine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diff</a:t>
                      </a:r>
                      <a:r>
                        <a:rPr lang="en-US"/>
                        <a:t> - See differences</a:t>
                      </a:r>
                    </a:p>
                  </a:txBody>
                  <a:tcPr anchor="ctr">
                    <a:lnL>
                      <a:noFill/>
                    </a:lnL>
                    <a:lnR>
                      <a:noFill/>
                    </a:lnR>
                    <a:lnT>
                      <a:noFill/>
                    </a:lnT>
                    <a:lnB>
                      <a:noFill/>
                    </a:lnB>
                    <a:noFill/>
                  </a:tcPr>
                </a:tc>
                <a:extLst>
                  <a:ext uri="{0D108BD9-81ED-4DB2-BD59-A6C34878D82A}">
                    <a16:rowId xmlns:a16="http://schemas.microsoft.com/office/drawing/2014/main" val="3495824448"/>
                  </a:ext>
                </a:extLst>
              </a:tr>
              <a:tr h="894713">
                <a:tc>
                  <a:txBody>
                    <a:bodyPr/>
                    <a:lstStyle/>
                    <a:p>
                      <a:pPr>
                        <a:buNone/>
                      </a:pPr>
                      <a:r>
                        <a:rPr lang="en-US">
                          <a:latin typeface="Courier New" panose="02070309020205020404" pitchFamily="49" charset="0"/>
                        </a:rPr>
                        <a:t>git commit -m "msg"</a:t>
                      </a:r>
                      <a:r>
                        <a:rPr lang="en-US"/>
                        <a:t> - Save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branch -d &lt;name&gt;</a:t>
                      </a:r>
                      <a:r>
                        <a:rPr lang="en-US"/>
                        <a:t> - Delete</a:t>
                      </a:r>
                    </a:p>
                  </a:txBody>
                  <a:tcPr anchor="ctr">
                    <a:lnL>
                      <a:noFill/>
                    </a:lnL>
                    <a:lnR>
                      <a:noFill/>
                    </a:lnR>
                    <a:lnT>
                      <a:noFill/>
                    </a:lnT>
                    <a:lnB>
                      <a:noFill/>
                    </a:lnB>
                    <a:noFill/>
                  </a:tcPr>
                </a:tc>
                <a:tc>
                  <a:txBody>
                    <a:bodyPr/>
                    <a:lstStyle/>
                    <a:p>
                      <a:pPr>
                        <a:buNone/>
                      </a:pPr>
                      <a:r>
                        <a:rPr lang="en-US">
                          <a:latin typeface="Courier New" panose="02070309020205020404" pitchFamily="49" charset="0"/>
                        </a:rPr>
                        <a:t>git restore &lt;file&gt;</a:t>
                      </a:r>
                      <a:r>
                        <a:rPr lang="en-US"/>
                        <a:t> - Undo changes</a:t>
                      </a:r>
                    </a:p>
                  </a:txBody>
                  <a:tcPr anchor="ctr">
                    <a:lnL>
                      <a:noFill/>
                    </a:lnL>
                    <a:lnR>
                      <a:noFill/>
                    </a:lnR>
                    <a:lnT>
                      <a:noFill/>
                    </a:lnT>
                    <a:lnB>
                      <a:noFill/>
                    </a:lnB>
                    <a:noFill/>
                  </a:tcPr>
                </a:tc>
                <a:extLst>
                  <a:ext uri="{0D108BD9-81ED-4DB2-BD59-A6C34878D82A}">
                    <a16:rowId xmlns:a16="http://schemas.microsoft.com/office/drawing/2014/main" val="872774367"/>
                  </a:ext>
                </a:extLst>
              </a:tr>
              <a:tr h="511265">
                <a:tc>
                  <a:txBody>
                    <a:bodyPr/>
                    <a:lstStyle/>
                    <a:p>
                      <a:pPr>
                        <a:buNone/>
                      </a:pPr>
                      <a:r>
                        <a:rPr lang="en-US">
                          <a:latin typeface="Courier New" panose="02070309020205020404" pitchFamily="49" charset="0"/>
                        </a:rPr>
                        <a:t>git push</a:t>
                      </a:r>
                      <a:r>
                        <a:rPr lang="en-US"/>
                        <a:t> - Upload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pPr>
                        <a:buNone/>
                      </a:pPr>
                      <a:r>
                        <a:rPr lang="en-US">
                          <a:latin typeface="Courier New" panose="02070309020205020404" pitchFamily="49" charset="0"/>
                        </a:rPr>
                        <a:t>git stash</a:t>
                      </a:r>
                      <a:r>
                        <a:rPr lang="en-US"/>
                        <a:t> - Temporarily save</a:t>
                      </a:r>
                    </a:p>
                  </a:txBody>
                  <a:tcPr anchor="ctr">
                    <a:lnL>
                      <a:noFill/>
                    </a:lnL>
                    <a:lnR>
                      <a:noFill/>
                    </a:lnR>
                    <a:lnT>
                      <a:noFill/>
                    </a:lnT>
                    <a:lnB>
                      <a:noFill/>
                    </a:lnB>
                    <a:noFill/>
                  </a:tcPr>
                </a:tc>
                <a:extLst>
                  <a:ext uri="{0D108BD9-81ED-4DB2-BD59-A6C34878D82A}">
                    <a16:rowId xmlns:a16="http://schemas.microsoft.com/office/drawing/2014/main" val="3927737173"/>
                  </a:ext>
                </a:extLst>
              </a:tr>
              <a:tr h="511265">
                <a:tc>
                  <a:txBody>
                    <a:bodyPr/>
                    <a:lstStyle/>
                    <a:p>
                      <a:pPr>
                        <a:buNone/>
                      </a:pPr>
                      <a:r>
                        <a:rPr lang="en-US">
                          <a:latin typeface="Courier New" panose="02070309020205020404" pitchFamily="49" charset="0"/>
                        </a:rPr>
                        <a:t>git pull</a:t>
                      </a:r>
                      <a:r>
                        <a:rPr lang="en-US"/>
                        <a:t> - Download</a:t>
                      </a:r>
                    </a:p>
                  </a:txBody>
                  <a:tcPr anchor="ctr">
                    <a:lnL>
                      <a:noFill/>
                    </a:lnL>
                    <a:lnR>
                      <a:noFill/>
                    </a:lnR>
                    <a:lnT>
                      <a:noFill/>
                    </a:lnT>
                    <a:lnB>
                      <a:noFill/>
                    </a:lnB>
                    <a:noFill/>
                  </a:tcPr>
                </a:tc>
                <a:tc>
                  <a:txBody>
                    <a:bodyPr/>
                    <a:lstStyle/>
                    <a:p>
                      <a:pPr>
                        <a:buNone/>
                      </a:pPr>
                      <a:endParaRPr lang="en-US"/>
                    </a:p>
                  </a:txBody>
                  <a:tcPr anchor="ctr">
                    <a:lnL>
                      <a:noFill/>
                    </a:lnL>
                    <a:lnR>
                      <a:noFill/>
                    </a:lnR>
                    <a:lnT>
                      <a:noFill/>
                    </a:lnT>
                    <a:lnB>
                      <a:noFill/>
                    </a:lnB>
                    <a:noFill/>
                  </a:tcPr>
                </a:tc>
                <a:tc>
                  <a:txBody>
                    <a:bodyPr/>
                    <a:lstStyle/>
                    <a:p>
                      <a:endParaRPr lang="en-US" dirty="0"/>
                    </a:p>
                  </a:txBody>
                  <a:tcPr>
                    <a:lnL>
                      <a:noFill/>
                    </a:lnL>
                    <a:lnT>
                      <a:noFill/>
                    </a:lnT>
                  </a:tcPr>
                </a:tc>
                <a:extLst>
                  <a:ext uri="{0D108BD9-81ED-4DB2-BD59-A6C34878D82A}">
                    <a16:rowId xmlns:a16="http://schemas.microsoft.com/office/drawing/2014/main" val="4070248146"/>
                  </a:ext>
                </a:extLst>
              </a:tr>
            </a:tbl>
          </a:graphicData>
        </a:graphic>
      </p:graphicFrame>
      <p:sp>
        <p:nvSpPr>
          <p:cNvPr id="9" name="Rectangle 8">
            <a:extLst>
              <a:ext uri="{FF2B5EF4-FFF2-40B4-BE49-F238E27FC236}">
                <a16:creationId xmlns:a16="http://schemas.microsoft.com/office/drawing/2014/main" id="{B3601C3B-76FF-4DAF-CCEC-4694716E1984}"/>
              </a:ext>
            </a:extLst>
          </p:cNvPr>
          <p:cNvSpPr/>
          <p:nvPr/>
        </p:nvSpPr>
        <p:spPr>
          <a:xfrm>
            <a:off x="7866345" y="5599134"/>
            <a:ext cx="4147857" cy="7572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4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1463-414F-3E9B-5140-E199BAA922A1}"/>
              </a:ext>
            </a:extLst>
          </p:cNvPr>
          <p:cNvSpPr>
            <a:spLocks noGrp="1"/>
          </p:cNvSpPr>
          <p:nvPr>
            <p:ph type="title"/>
          </p:nvPr>
        </p:nvSpPr>
        <p:spPr/>
        <p:txBody>
          <a:bodyPr/>
          <a:lstStyle/>
          <a:p>
            <a:r>
              <a:rPr lang="en-US" dirty="0"/>
              <a:t>Hands-on session 1 – </a:t>
            </a:r>
            <a:r>
              <a:rPr lang="en-US" dirty="0" err="1"/>
              <a:t>Draw.IO</a:t>
            </a:r>
            <a:endParaRPr lang="en-US" dirty="0"/>
          </a:p>
        </p:txBody>
      </p:sp>
      <p:sp>
        <p:nvSpPr>
          <p:cNvPr id="3" name="Date Placeholder 2">
            <a:extLst>
              <a:ext uri="{FF2B5EF4-FFF2-40B4-BE49-F238E27FC236}">
                <a16:creationId xmlns:a16="http://schemas.microsoft.com/office/drawing/2014/main" id="{9E2C6C7C-B8DC-BA4C-6AFC-CE12F0E9726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3A11A67-574E-17D6-EED7-18F3C88F578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653858B-42B4-18C0-0562-F1AA1AF0EA5C}"/>
              </a:ext>
            </a:extLst>
          </p:cNvPr>
          <p:cNvSpPr>
            <a:spLocks noGrp="1"/>
          </p:cNvSpPr>
          <p:nvPr>
            <p:ph type="sldNum" sz="quarter" idx="12"/>
          </p:nvPr>
        </p:nvSpPr>
        <p:spPr/>
        <p:txBody>
          <a:bodyPr/>
          <a:lstStyle/>
          <a:p>
            <a:fld id="{B7C12E76-5DE4-834B-BE10-AD31AA7B20EC}" type="slidenum">
              <a:rPr lang="en-US" smtClean="0"/>
              <a:t>19</a:t>
            </a:fld>
            <a:endParaRPr lang="en-US"/>
          </a:p>
        </p:txBody>
      </p:sp>
      <p:pic>
        <p:nvPicPr>
          <p:cNvPr id="7" name="Picture 6">
            <a:extLst>
              <a:ext uri="{FF2B5EF4-FFF2-40B4-BE49-F238E27FC236}">
                <a16:creationId xmlns:a16="http://schemas.microsoft.com/office/drawing/2014/main" id="{AE64B63B-D5C4-18A9-1305-2A78BFBC8C8F}"/>
              </a:ext>
            </a:extLst>
          </p:cNvPr>
          <p:cNvPicPr>
            <a:picLocks noChangeAspect="1"/>
          </p:cNvPicPr>
          <p:nvPr/>
        </p:nvPicPr>
        <p:blipFill>
          <a:blip r:embed="rId2"/>
          <a:stretch>
            <a:fillRect/>
          </a:stretch>
        </p:blipFill>
        <p:spPr>
          <a:xfrm>
            <a:off x="950238" y="1293694"/>
            <a:ext cx="6176723" cy="2666405"/>
          </a:xfrm>
          <a:prstGeom prst="rect">
            <a:avLst/>
          </a:prstGeom>
        </p:spPr>
      </p:pic>
      <p:pic>
        <p:nvPicPr>
          <p:cNvPr id="9" name="Picture 8">
            <a:extLst>
              <a:ext uri="{FF2B5EF4-FFF2-40B4-BE49-F238E27FC236}">
                <a16:creationId xmlns:a16="http://schemas.microsoft.com/office/drawing/2014/main" id="{624177E3-0C1B-44B0-529B-D9FDB86D6414}"/>
              </a:ext>
            </a:extLst>
          </p:cNvPr>
          <p:cNvPicPr>
            <a:picLocks noChangeAspect="1"/>
          </p:cNvPicPr>
          <p:nvPr/>
        </p:nvPicPr>
        <p:blipFill>
          <a:blip r:embed="rId3"/>
          <a:stretch>
            <a:fillRect/>
          </a:stretch>
        </p:blipFill>
        <p:spPr>
          <a:xfrm>
            <a:off x="809338" y="3960099"/>
            <a:ext cx="10573324" cy="1880895"/>
          </a:xfrm>
          <a:prstGeom prst="rect">
            <a:avLst/>
          </a:prstGeom>
        </p:spPr>
      </p:pic>
    </p:spTree>
    <p:extLst>
      <p:ext uri="{BB962C8B-B14F-4D97-AF65-F5344CB8AC3E}">
        <p14:creationId xmlns:p14="http://schemas.microsoft.com/office/powerpoint/2010/main" val="202327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6CF1-1525-4732-2B44-1C538B23A2C6}"/>
              </a:ext>
            </a:extLst>
          </p:cNvPr>
          <p:cNvSpPr>
            <a:spLocks noGrp="1"/>
          </p:cNvSpPr>
          <p:nvPr>
            <p:ph type="title"/>
          </p:nvPr>
        </p:nvSpPr>
        <p:spPr/>
        <p:txBody>
          <a:bodyPr/>
          <a:lstStyle/>
          <a:p>
            <a:r>
              <a:rPr lang="en-US" dirty="0"/>
              <a:t>Course Objectives</a:t>
            </a:r>
          </a:p>
        </p:txBody>
      </p:sp>
      <p:sp>
        <p:nvSpPr>
          <p:cNvPr id="4" name="Date Placeholder 3">
            <a:extLst>
              <a:ext uri="{FF2B5EF4-FFF2-40B4-BE49-F238E27FC236}">
                <a16:creationId xmlns:a16="http://schemas.microsoft.com/office/drawing/2014/main" id="{C05D5AD9-F6C2-5AF1-9C04-76E1CA98CCE3}"/>
              </a:ext>
            </a:extLst>
          </p:cNvPr>
          <p:cNvSpPr>
            <a:spLocks noGrp="1"/>
          </p:cNvSpPr>
          <p:nvPr>
            <p:ph type="dt" sz="half" idx="10"/>
          </p:nvPr>
        </p:nvSpPr>
        <p:spPr/>
        <p:txBody>
          <a:bodyPr/>
          <a:lstStyle/>
          <a:p>
            <a:r>
              <a:rPr lang="en-US"/>
              <a:t>13/01/2026</a:t>
            </a:r>
          </a:p>
        </p:txBody>
      </p:sp>
      <p:sp>
        <p:nvSpPr>
          <p:cNvPr id="5" name="Footer Placeholder 4">
            <a:extLst>
              <a:ext uri="{FF2B5EF4-FFF2-40B4-BE49-F238E27FC236}">
                <a16:creationId xmlns:a16="http://schemas.microsoft.com/office/drawing/2014/main" id="{54C72AE0-C322-2941-1923-0C7D39BD1F0E}"/>
              </a:ext>
            </a:extLst>
          </p:cNvPr>
          <p:cNvSpPr>
            <a:spLocks noGrp="1"/>
          </p:cNvSpPr>
          <p:nvPr>
            <p:ph type="ftr" sz="quarter" idx="11"/>
          </p:nvPr>
        </p:nvSpPr>
        <p:spPr/>
        <p:txBody>
          <a:bodyPr/>
          <a:lstStyle/>
          <a:p>
            <a:r>
              <a:rPr lang="en-US"/>
              <a:t>Stefan Cristi Zugravel, elettronica base, TPS lezione 1</a:t>
            </a:r>
          </a:p>
        </p:txBody>
      </p:sp>
      <p:sp>
        <p:nvSpPr>
          <p:cNvPr id="6" name="Slide Number Placeholder 5">
            <a:extLst>
              <a:ext uri="{FF2B5EF4-FFF2-40B4-BE49-F238E27FC236}">
                <a16:creationId xmlns:a16="http://schemas.microsoft.com/office/drawing/2014/main" id="{1EAA2447-8CC8-C32E-7AED-7999E3829E38}"/>
              </a:ext>
            </a:extLst>
          </p:cNvPr>
          <p:cNvSpPr>
            <a:spLocks noGrp="1"/>
          </p:cNvSpPr>
          <p:nvPr>
            <p:ph type="sldNum" sz="quarter" idx="12"/>
          </p:nvPr>
        </p:nvSpPr>
        <p:spPr/>
        <p:txBody>
          <a:bodyPr/>
          <a:lstStyle/>
          <a:p>
            <a:fld id="{B7C12E76-5DE4-834B-BE10-AD31AA7B20EC}" type="slidenum">
              <a:rPr lang="en-US" smtClean="0"/>
              <a:t>2</a:t>
            </a:fld>
            <a:endParaRPr lang="en-US"/>
          </a:p>
        </p:txBody>
      </p:sp>
      <p:sp>
        <p:nvSpPr>
          <p:cNvPr id="7" name="Rectangle 1">
            <a:extLst>
              <a:ext uri="{FF2B5EF4-FFF2-40B4-BE49-F238E27FC236}">
                <a16:creationId xmlns:a16="http://schemas.microsoft.com/office/drawing/2014/main" id="{CD5EA618-5DD0-EF69-C7CC-974FF41DC416}"/>
              </a:ext>
            </a:extLst>
          </p:cNvPr>
          <p:cNvSpPr>
            <a:spLocks noGrp="1" noChangeArrowheads="1"/>
          </p:cNvSpPr>
          <p:nvPr>
            <p:ph idx="1"/>
          </p:nvPr>
        </p:nvSpPr>
        <p:spPr bwMode="auto">
          <a:xfrm>
            <a:off x="531394" y="2090171"/>
            <a:ext cx="1069818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dirty="0">
                <a:latin typeface="Arial" panose="020B0604020202020204" pitchFamily="34" charset="0"/>
              </a:rPr>
              <a:t>Manage hardware projects using </a:t>
            </a:r>
            <a:r>
              <a:rPr lang="en-US" altLang="en-US" b="1" dirty="0">
                <a:latin typeface="Arial" panose="020B0604020202020204" pitchFamily="34" charset="0"/>
              </a:rPr>
              <a:t>Git version control </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Design </a:t>
            </a:r>
            <a:r>
              <a:rPr kumimoji="0" lang="en-US" altLang="en-US" b="1" i="0" u="none" strike="noStrike" cap="none" normalizeH="0" baseline="0" dirty="0">
                <a:ln>
                  <a:noFill/>
                </a:ln>
                <a:solidFill>
                  <a:schemeClr val="tx1"/>
                </a:solidFill>
                <a:effectLst/>
                <a:latin typeface="Arial" panose="020B0604020202020204" pitchFamily="34" charset="0"/>
              </a:rPr>
              <a:t>PCB schematics and layouts</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err="1">
                <a:ln>
                  <a:noFill/>
                </a:ln>
                <a:solidFill>
                  <a:schemeClr val="tx1"/>
                </a:solidFill>
                <a:effectLst/>
                <a:latin typeface="Arial" panose="020B0604020202020204" pitchFamily="34" charset="0"/>
              </a:rPr>
              <a:t>KiCad</a:t>
            </a: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Perform </a:t>
            </a:r>
            <a:r>
              <a:rPr kumimoji="0" lang="en-US" altLang="en-US" b="1" i="0" u="none" strike="noStrike" cap="none" normalizeH="0" baseline="0" dirty="0">
                <a:ln>
                  <a:noFill/>
                </a:ln>
                <a:solidFill>
                  <a:schemeClr val="tx1"/>
                </a:solidFill>
                <a:effectLst/>
                <a:latin typeface="Arial" panose="020B0604020202020204" pitchFamily="34" charset="0"/>
              </a:rPr>
              <a:t>basic SPICE simulations</a:t>
            </a:r>
            <a:r>
              <a:rPr kumimoji="0" lang="en-US" altLang="en-US" b="0" i="0" u="none" strike="noStrike" cap="none" normalizeH="0" baseline="0" dirty="0">
                <a:ln>
                  <a:noFill/>
                </a:ln>
                <a:solidFill>
                  <a:schemeClr val="tx1"/>
                </a:solidFill>
                <a:effectLst/>
                <a:latin typeface="Arial" panose="020B0604020202020204" pitchFamily="34" charset="0"/>
              </a:rPr>
              <a:t> to validate critical circuits</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Understand </a:t>
            </a:r>
            <a:r>
              <a:rPr kumimoji="0" lang="en-US" altLang="en-US" b="1" i="0" u="none" strike="noStrike" cap="none" normalizeH="0" baseline="0" dirty="0">
                <a:ln>
                  <a:noFill/>
                </a:ln>
                <a:solidFill>
                  <a:schemeClr val="tx1"/>
                </a:solidFill>
                <a:effectLst/>
                <a:latin typeface="Arial" panose="020B0604020202020204" pitchFamily="34" charset="0"/>
              </a:rPr>
              <a:t>FPGA architecture and HDL design methodology</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Develop, simulate, and synthesize simple </a:t>
            </a:r>
            <a:r>
              <a:rPr kumimoji="0" lang="en-US" altLang="en-US" b="1" i="0" u="none" strike="noStrike" cap="none" normalizeH="0" baseline="0" dirty="0">
                <a:ln>
                  <a:noFill/>
                </a:ln>
                <a:solidFill>
                  <a:schemeClr val="tx1"/>
                </a:solidFill>
                <a:effectLst/>
                <a:latin typeface="Arial" panose="020B0604020202020204" pitchFamily="34" charset="0"/>
              </a:rPr>
              <a:t>VHDL modules</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a:ln>
                  <a:noFill/>
                </a:ln>
                <a:solidFill>
                  <a:schemeClr val="tx1"/>
                </a:solidFill>
                <a:effectLst/>
                <a:latin typeface="Arial" panose="020B0604020202020204" pitchFamily="34" charset="0"/>
              </a:rPr>
              <a:t>XILINX VIVADO</a:t>
            </a:r>
            <a:r>
              <a:rPr kumimoji="0" lang="en-US" altLang="en-US" b="0" i="0" u="none" strike="noStrike" cap="none" normalizeH="0" baseline="0" dirty="0">
                <a:ln>
                  <a:noFill/>
                </a:ln>
                <a:solidFill>
                  <a:schemeClr val="tx1"/>
                </a:solidFill>
                <a:effectLst/>
                <a:latin typeface="Arial" panose="020B0604020202020204" pitchFamily="34" charset="0"/>
              </a:rPr>
              <a:t> and integrate IP cores</a:t>
            </a:r>
          </a:p>
        </p:txBody>
      </p:sp>
    </p:spTree>
    <p:extLst>
      <p:ext uri="{BB962C8B-B14F-4D97-AF65-F5344CB8AC3E}">
        <p14:creationId xmlns:p14="http://schemas.microsoft.com/office/powerpoint/2010/main" val="1974059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C2FDBB-12EB-D02D-9EB7-44E94403D8B6}"/>
              </a:ext>
            </a:extLst>
          </p:cNvPr>
          <p:cNvSpPr>
            <a:spLocks noGrp="1"/>
          </p:cNvSpPr>
          <p:nvPr>
            <p:ph type="title"/>
          </p:nvPr>
        </p:nvSpPr>
        <p:spPr/>
        <p:txBody>
          <a:bodyPr/>
          <a:lstStyle/>
          <a:p>
            <a:r>
              <a:rPr lang="it-IT" dirty="0"/>
              <a:t>A bit of nomenclature</a:t>
            </a:r>
          </a:p>
        </p:txBody>
      </p:sp>
      <p:sp>
        <p:nvSpPr>
          <p:cNvPr id="3" name="Segnaposto data 2">
            <a:extLst>
              <a:ext uri="{FF2B5EF4-FFF2-40B4-BE49-F238E27FC236}">
                <a16:creationId xmlns:a16="http://schemas.microsoft.com/office/drawing/2014/main" id="{0DBE0F61-CBF8-8BCC-FAA8-8895C52AD892}"/>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01694637-1104-3210-30D9-C693FB2E9A0F}"/>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D751E6D6-67A0-1E91-E8FD-FD81062D85CD}"/>
              </a:ext>
            </a:extLst>
          </p:cNvPr>
          <p:cNvSpPr>
            <a:spLocks noGrp="1"/>
          </p:cNvSpPr>
          <p:nvPr>
            <p:ph type="sldNum" sz="quarter" idx="12"/>
          </p:nvPr>
        </p:nvSpPr>
        <p:spPr/>
        <p:txBody>
          <a:bodyPr/>
          <a:lstStyle/>
          <a:p>
            <a:fld id="{B7C12E76-5DE4-834B-BE10-AD31AA7B20EC}" type="slidenum">
              <a:rPr lang="en-US" smtClean="0"/>
              <a:t>20</a:t>
            </a:fld>
            <a:endParaRPr lang="en-US"/>
          </a:p>
        </p:txBody>
      </p:sp>
    </p:spTree>
    <p:extLst>
      <p:ext uri="{BB962C8B-B14F-4D97-AF65-F5344CB8AC3E}">
        <p14:creationId xmlns:p14="http://schemas.microsoft.com/office/powerpoint/2010/main" val="186081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DB31-2F02-4C8A-07CE-6AF3E94FAC3E}"/>
              </a:ext>
            </a:extLst>
          </p:cNvPr>
          <p:cNvSpPr>
            <a:spLocks noGrp="1"/>
          </p:cNvSpPr>
          <p:nvPr>
            <p:ph type="title"/>
          </p:nvPr>
        </p:nvSpPr>
        <p:spPr/>
        <p:txBody>
          <a:bodyPr/>
          <a:lstStyle/>
          <a:p>
            <a:r>
              <a:rPr lang="en-US" dirty="0"/>
              <a:t>Clock</a:t>
            </a:r>
          </a:p>
        </p:txBody>
      </p:sp>
      <p:sp>
        <p:nvSpPr>
          <p:cNvPr id="3" name="Date Placeholder 2">
            <a:extLst>
              <a:ext uri="{FF2B5EF4-FFF2-40B4-BE49-F238E27FC236}">
                <a16:creationId xmlns:a16="http://schemas.microsoft.com/office/drawing/2014/main" id="{274AC0AE-5867-CDEA-3AC3-3ABD236C65E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E9A6B0D-AA6D-9805-5791-371A234DF2B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B5E4B09-B2AF-43EA-4B66-81131CD023B1}"/>
              </a:ext>
            </a:extLst>
          </p:cNvPr>
          <p:cNvSpPr>
            <a:spLocks noGrp="1"/>
          </p:cNvSpPr>
          <p:nvPr>
            <p:ph type="sldNum" sz="quarter" idx="12"/>
          </p:nvPr>
        </p:nvSpPr>
        <p:spPr/>
        <p:txBody>
          <a:bodyPr/>
          <a:lstStyle/>
          <a:p>
            <a:fld id="{B7C12E76-5DE4-834B-BE10-AD31AA7B20EC}" type="slidenum">
              <a:rPr lang="en-US" smtClean="0"/>
              <a:t>21</a:t>
            </a:fld>
            <a:endParaRPr lang="en-US"/>
          </a:p>
        </p:txBody>
      </p:sp>
      <p:pic>
        <p:nvPicPr>
          <p:cNvPr id="2052" name="Picture 4" descr="A Cyberphysics Page: Clock Signals">
            <a:extLst>
              <a:ext uri="{FF2B5EF4-FFF2-40B4-BE49-F238E27FC236}">
                <a16:creationId xmlns:a16="http://schemas.microsoft.com/office/drawing/2014/main" id="{28DA28A0-0DBF-7212-675B-A3F77DAD5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988" y="1910976"/>
            <a:ext cx="8218622" cy="2379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CD2D15-DA08-A75A-9B82-E59A5EEF40E5}"/>
              </a:ext>
            </a:extLst>
          </p:cNvPr>
          <p:cNvSpPr txBox="1"/>
          <p:nvPr/>
        </p:nvSpPr>
        <p:spPr>
          <a:xfrm>
            <a:off x="2163621" y="862168"/>
            <a:ext cx="8478982" cy="646331"/>
          </a:xfrm>
          <a:prstGeom prst="rect">
            <a:avLst/>
          </a:prstGeom>
          <a:noFill/>
        </p:spPr>
        <p:txBody>
          <a:bodyPr wrap="square" rtlCol="0">
            <a:spAutoFit/>
          </a:bodyPr>
          <a:lstStyle/>
          <a:p>
            <a:r>
              <a:rPr lang="en-US" dirty="0"/>
              <a:t>A </a:t>
            </a:r>
            <a:r>
              <a:rPr lang="en-US" b="1" dirty="0"/>
              <a:t>clock</a:t>
            </a:r>
            <a:r>
              <a:rPr lang="en-US" dirty="0"/>
              <a:t> is a periodic timing signal used to synchronize operations in an electronic system, defining when data is sampled, transferred, or processed.</a:t>
            </a:r>
          </a:p>
        </p:txBody>
      </p:sp>
      <p:sp>
        <p:nvSpPr>
          <p:cNvPr id="8" name="Rectangle 5">
            <a:extLst>
              <a:ext uri="{FF2B5EF4-FFF2-40B4-BE49-F238E27FC236}">
                <a16:creationId xmlns:a16="http://schemas.microsoft.com/office/drawing/2014/main" id="{5E6374EC-AAC5-5539-C4C2-BFBB27640B0C}"/>
              </a:ext>
            </a:extLst>
          </p:cNvPr>
          <p:cNvSpPr>
            <a:spLocks noChangeArrowheads="1"/>
          </p:cNvSpPr>
          <p:nvPr/>
        </p:nvSpPr>
        <p:spPr bwMode="auto">
          <a:xfrm>
            <a:off x="1814119" y="4639155"/>
            <a:ext cx="85383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rPr>
              <a:t>62.5 ns (16 MHz): </a:t>
            </a:r>
            <a:r>
              <a:rPr kumimoji="0" lang="en-US" altLang="en-US" sz="1800" i="0" u="none" strike="noStrike" cap="none" normalizeH="0" baseline="0" dirty="0">
                <a:ln>
                  <a:noFill/>
                </a:ln>
                <a:solidFill>
                  <a:schemeClr val="tx1"/>
                </a:solidFill>
                <a:effectLst/>
              </a:rPr>
              <a:t>Arduino UNO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rPr>
              <a:t>20.8 ns (48 MHz):</a:t>
            </a:r>
            <a:r>
              <a:rPr kumimoji="0" lang="en-US" altLang="en-US" sz="1800" b="0" i="0" u="none" strike="noStrike" cap="none" normalizeH="0" baseline="0" dirty="0">
                <a:ln>
                  <a:noFill/>
                </a:ln>
                <a:solidFill>
                  <a:schemeClr val="tx1"/>
                </a:solidFill>
                <a:effectLst/>
              </a:rPr>
              <a:t> USB full-speed devices and many microcontrollers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rPr>
              <a:t>10 ns (100 MHz):</a:t>
            </a:r>
            <a:r>
              <a:rPr kumimoji="0" lang="en-US" altLang="en-US" sz="1800" b="0" i="0" u="none" strike="noStrike" cap="none" normalizeH="0" baseline="0" dirty="0">
                <a:ln>
                  <a:noFill/>
                </a:ln>
                <a:solidFill>
                  <a:schemeClr val="tx1"/>
                </a:solidFill>
                <a:effectLst/>
              </a:rPr>
              <a:t> Common system clock for digital logic and CPUs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rPr>
              <a:t>1 ns (1 GHz):</a:t>
            </a:r>
            <a:r>
              <a:rPr kumimoji="0" lang="en-US" altLang="en-US" sz="1800" b="0" i="0" u="none" strike="noStrike" cap="none" normalizeH="0" baseline="0" dirty="0">
                <a:ln>
                  <a:noFill/>
                </a:ln>
                <a:solidFill>
                  <a:schemeClr val="tx1"/>
                </a:solidFill>
                <a:effectLst/>
              </a:rPr>
              <a:t> High-speed processors and modern communication systems</a:t>
            </a:r>
          </a:p>
        </p:txBody>
      </p:sp>
    </p:spTree>
    <p:extLst>
      <p:ext uri="{BB962C8B-B14F-4D97-AF65-F5344CB8AC3E}">
        <p14:creationId xmlns:p14="http://schemas.microsoft.com/office/powerpoint/2010/main" val="1339925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78B3-6419-BA65-B136-AEA5EEEAF1C1}"/>
              </a:ext>
            </a:extLst>
          </p:cNvPr>
          <p:cNvSpPr>
            <a:spLocks noGrp="1"/>
          </p:cNvSpPr>
          <p:nvPr>
            <p:ph type="title"/>
          </p:nvPr>
        </p:nvSpPr>
        <p:spPr/>
        <p:txBody>
          <a:bodyPr/>
          <a:lstStyle/>
          <a:p>
            <a:r>
              <a:rPr lang="en-US" dirty="0"/>
              <a:t>Skew and Jitter</a:t>
            </a:r>
          </a:p>
        </p:txBody>
      </p:sp>
      <p:sp>
        <p:nvSpPr>
          <p:cNvPr id="3" name="Date Placeholder 2">
            <a:extLst>
              <a:ext uri="{FF2B5EF4-FFF2-40B4-BE49-F238E27FC236}">
                <a16:creationId xmlns:a16="http://schemas.microsoft.com/office/drawing/2014/main" id="{F98FFBAC-0033-BE59-B029-5155714A390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289C2EF-3484-E04F-0928-9C5F531D42B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2115D70-8740-C97F-23F0-E4B03A53F12B}"/>
              </a:ext>
            </a:extLst>
          </p:cNvPr>
          <p:cNvSpPr>
            <a:spLocks noGrp="1"/>
          </p:cNvSpPr>
          <p:nvPr>
            <p:ph type="sldNum" sz="quarter" idx="12"/>
          </p:nvPr>
        </p:nvSpPr>
        <p:spPr/>
        <p:txBody>
          <a:bodyPr/>
          <a:lstStyle/>
          <a:p>
            <a:fld id="{B7C12E76-5DE4-834B-BE10-AD31AA7B20EC}" type="slidenum">
              <a:rPr lang="en-US" smtClean="0"/>
              <a:t>22</a:t>
            </a:fld>
            <a:endParaRPr lang="en-US"/>
          </a:p>
        </p:txBody>
      </p:sp>
      <p:pic>
        <p:nvPicPr>
          <p:cNvPr id="1026" name="Picture 2" descr="Figure 1 from On-Chip Circuit for Measuring Period Jitter and Skew of Clock  Distribution Networks | Semantic Scholar">
            <a:extLst>
              <a:ext uri="{FF2B5EF4-FFF2-40B4-BE49-F238E27FC236}">
                <a16:creationId xmlns:a16="http://schemas.microsoft.com/office/drawing/2014/main" id="{AA33EC73-0B16-C0BC-861D-E1B0F288A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95" y="856083"/>
            <a:ext cx="4902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ing error generation: (a) clock jitter, (b) clock skew, and (c)... |  Download Scientific Diagram">
            <a:extLst>
              <a:ext uri="{FF2B5EF4-FFF2-40B4-BE49-F238E27FC236}">
                <a16:creationId xmlns:a16="http://schemas.microsoft.com/office/drawing/2014/main" id="{F40F7866-EC15-142F-16CC-46D4D0847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576" y="769698"/>
            <a:ext cx="6380979" cy="42875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6F3912-962B-5C06-02EA-566BF257D86A}"/>
              </a:ext>
            </a:extLst>
          </p:cNvPr>
          <p:cNvSpPr txBox="1"/>
          <p:nvPr/>
        </p:nvSpPr>
        <p:spPr>
          <a:xfrm>
            <a:off x="152397" y="5061584"/>
            <a:ext cx="11770429"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Skew</a:t>
            </a:r>
            <a:r>
              <a:rPr lang="en-US" dirty="0"/>
              <a:t> is the fixed or slowly varying difference in timing between related signals (for example, two clock or data lines) that are intended to arrive simultaneously but do not due to path length, component, or loading differences.</a:t>
            </a:r>
          </a:p>
          <a:p>
            <a:pPr marL="285750" indent="-285750">
              <a:buFont typeface="Arial" panose="020B0604020202020204" pitchFamily="34" charset="0"/>
              <a:buChar char="•"/>
            </a:pPr>
            <a:r>
              <a:rPr lang="en-US" b="1" dirty="0"/>
              <a:t>Jitter</a:t>
            </a:r>
            <a:r>
              <a:rPr lang="en-US" dirty="0"/>
              <a:t> is the short-term, random or deterministic variation in the timing of a signal’s edges from their ideal positions, typically caused by noise, interference, or instability in the clock source.</a:t>
            </a:r>
          </a:p>
          <a:p>
            <a:endParaRPr lang="en-US" dirty="0"/>
          </a:p>
        </p:txBody>
      </p:sp>
    </p:spTree>
    <p:extLst>
      <p:ext uri="{BB962C8B-B14F-4D97-AF65-F5344CB8AC3E}">
        <p14:creationId xmlns:p14="http://schemas.microsoft.com/office/powerpoint/2010/main" val="3094779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BF11-5A96-542D-9457-37677ABA06BE}"/>
              </a:ext>
            </a:extLst>
          </p:cNvPr>
          <p:cNvSpPr>
            <a:spLocks noGrp="1"/>
          </p:cNvSpPr>
          <p:nvPr>
            <p:ph type="title"/>
          </p:nvPr>
        </p:nvSpPr>
        <p:spPr/>
        <p:txBody>
          <a:bodyPr/>
          <a:lstStyle/>
          <a:p>
            <a:r>
              <a:rPr lang="en-US" dirty="0"/>
              <a:t>SPI (Serial Peripheral Interface)</a:t>
            </a:r>
          </a:p>
        </p:txBody>
      </p:sp>
      <p:sp>
        <p:nvSpPr>
          <p:cNvPr id="3" name="Date Placeholder 2">
            <a:extLst>
              <a:ext uri="{FF2B5EF4-FFF2-40B4-BE49-F238E27FC236}">
                <a16:creationId xmlns:a16="http://schemas.microsoft.com/office/drawing/2014/main" id="{2192959B-A5D4-EBEE-4660-62CAE7626EB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7B468AC-1B74-21EE-6C02-ABF0E9B8D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7912F5A-40DE-4A29-0718-6E063D3ADB2A}"/>
              </a:ext>
            </a:extLst>
          </p:cNvPr>
          <p:cNvSpPr>
            <a:spLocks noGrp="1"/>
          </p:cNvSpPr>
          <p:nvPr>
            <p:ph type="sldNum" sz="quarter" idx="12"/>
          </p:nvPr>
        </p:nvSpPr>
        <p:spPr/>
        <p:txBody>
          <a:bodyPr/>
          <a:lstStyle/>
          <a:p>
            <a:fld id="{B7C12E76-5DE4-834B-BE10-AD31AA7B20EC}" type="slidenum">
              <a:rPr lang="en-US" smtClean="0"/>
              <a:t>23</a:t>
            </a:fld>
            <a:endParaRPr lang="en-US"/>
          </a:p>
        </p:txBody>
      </p:sp>
      <p:pic>
        <p:nvPicPr>
          <p:cNvPr id="3074" name="Picture 2" descr="Serial Peripheral Interface - Wikipedia">
            <a:extLst>
              <a:ext uri="{FF2B5EF4-FFF2-40B4-BE49-F238E27FC236}">
                <a16:creationId xmlns:a16="http://schemas.microsoft.com/office/drawing/2014/main" id="{D324EFC6-0ABA-2436-EB6D-D8886A88E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57" y="1398113"/>
            <a:ext cx="5115583" cy="4061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B9397E-97E0-FC60-2662-DF0ACAEF7DE5}"/>
              </a:ext>
            </a:extLst>
          </p:cNvPr>
          <p:cNvSpPr txBox="1"/>
          <p:nvPr/>
        </p:nvSpPr>
        <p:spPr>
          <a:xfrm>
            <a:off x="5421086" y="2410013"/>
            <a:ext cx="6115792" cy="1477328"/>
          </a:xfrm>
          <a:prstGeom prst="rect">
            <a:avLst/>
          </a:prstGeom>
          <a:noFill/>
        </p:spPr>
        <p:txBody>
          <a:bodyPr wrap="square">
            <a:spAutoFit/>
          </a:bodyPr>
          <a:lstStyle/>
          <a:p>
            <a:r>
              <a:rPr lang="en-US" dirty="0"/>
              <a:t>SPI is a synchronous serial communication protocol used for short-distance communication between a master and one or more slave devices. It uses separate lines for </a:t>
            </a:r>
            <a:r>
              <a:rPr lang="en-US" b="1" dirty="0"/>
              <a:t>data in</a:t>
            </a:r>
            <a:r>
              <a:rPr lang="en-US" dirty="0"/>
              <a:t>, </a:t>
            </a:r>
            <a:r>
              <a:rPr lang="en-US" b="1" dirty="0"/>
              <a:t>data out</a:t>
            </a:r>
            <a:r>
              <a:rPr lang="en-US" dirty="0"/>
              <a:t>, </a:t>
            </a:r>
            <a:r>
              <a:rPr lang="en-US" b="1" dirty="0"/>
              <a:t>clock</a:t>
            </a:r>
            <a:r>
              <a:rPr lang="en-US" dirty="0"/>
              <a:t>, and </a:t>
            </a:r>
            <a:r>
              <a:rPr lang="en-US" b="1" dirty="0"/>
              <a:t>chip select</a:t>
            </a:r>
            <a:r>
              <a:rPr lang="en-US" dirty="0"/>
              <a:t>, enabling high data rates and simple hardware. Communication is full-duplex.</a:t>
            </a:r>
          </a:p>
        </p:txBody>
      </p:sp>
    </p:spTree>
    <p:extLst>
      <p:ext uri="{BB962C8B-B14F-4D97-AF65-F5344CB8AC3E}">
        <p14:creationId xmlns:p14="http://schemas.microsoft.com/office/powerpoint/2010/main" val="355026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5F9D-22B3-6430-DDA0-FD1BADC6FCE0}"/>
              </a:ext>
            </a:extLst>
          </p:cNvPr>
          <p:cNvSpPr>
            <a:spLocks noGrp="1"/>
          </p:cNvSpPr>
          <p:nvPr>
            <p:ph type="title"/>
          </p:nvPr>
        </p:nvSpPr>
        <p:spPr/>
        <p:txBody>
          <a:bodyPr/>
          <a:lstStyle/>
          <a:p>
            <a:r>
              <a:rPr lang="en-US" dirty="0"/>
              <a:t>I2C (Inter-Integrated Circuit)</a:t>
            </a:r>
          </a:p>
        </p:txBody>
      </p:sp>
      <p:sp>
        <p:nvSpPr>
          <p:cNvPr id="3" name="Date Placeholder 2">
            <a:extLst>
              <a:ext uri="{FF2B5EF4-FFF2-40B4-BE49-F238E27FC236}">
                <a16:creationId xmlns:a16="http://schemas.microsoft.com/office/drawing/2014/main" id="{227DA0F3-1F5F-435D-D414-AEEB8622E0D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75100600-1F18-4B63-9B78-0B8B1CF523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B51EB7-926A-BC21-ED94-0BA8F080E336}"/>
              </a:ext>
            </a:extLst>
          </p:cNvPr>
          <p:cNvSpPr>
            <a:spLocks noGrp="1"/>
          </p:cNvSpPr>
          <p:nvPr>
            <p:ph type="sldNum" sz="quarter" idx="12"/>
          </p:nvPr>
        </p:nvSpPr>
        <p:spPr/>
        <p:txBody>
          <a:bodyPr/>
          <a:lstStyle/>
          <a:p>
            <a:fld id="{B7C12E76-5DE4-834B-BE10-AD31AA7B20EC}" type="slidenum">
              <a:rPr lang="en-US" smtClean="0"/>
              <a:t>24</a:t>
            </a:fld>
            <a:endParaRPr lang="en-US"/>
          </a:p>
        </p:txBody>
      </p:sp>
      <p:pic>
        <p:nvPicPr>
          <p:cNvPr id="4098" name="Picture 2" descr="I2C Primer: What is I2C? (Part 1) | Analog Devices">
            <a:extLst>
              <a:ext uri="{FF2B5EF4-FFF2-40B4-BE49-F238E27FC236}">
                <a16:creationId xmlns:a16="http://schemas.microsoft.com/office/drawing/2014/main" id="{CAA5AB15-4026-0685-C466-3D4B31119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8" y="2974068"/>
            <a:ext cx="8463970" cy="33822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5058B0-8938-1AF0-30E0-43F5FF2A83A8}"/>
              </a:ext>
            </a:extLst>
          </p:cNvPr>
          <p:cNvSpPr txBox="1"/>
          <p:nvPr/>
        </p:nvSpPr>
        <p:spPr>
          <a:xfrm>
            <a:off x="1412993" y="1185334"/>
            <a:ext cx="8685980" cy="1200329"/>
          </a:xfrm>
          <a:prstGeom prst="rect">
            <a:avLst/>
          </a:prstGeom>
          <a:noFill/>
        </p:spPr>
        <p:txBody>
          <a:bodyPr wrap="square">
            <a:spAutoFit/>
          </a:bodyPr>
          <a:lstStyle/>
          <a:p>
            <a:r>
              <a:rPr lang="en-US" dirty="0"/>
              <a:t>I2C is a synchronous, multi-master serial bus that uses only two lines: a </a:t>
            </a:r>
            <a:r>
              <a:rPr lang="en-US" b="1" dirty="0"/>
              <a:t>data line</a:t>
            </a:r>
            <a:r>
              <a:rPr lang="en-US" dirty="0"/>
              <a:t> and a </a:t>
            </a:r>
            <a:r>
              <a:rPr lang="en-US" b="1" dirty="0"/>
              <a:t>clock line</a:t>
            </a:r>
            <a:r>
              <a:rPr lang="en-US" dirty="0"/>
              <a:t>. Devices are addressed, allowing many peripherals to share the same bus. It is widely used for low-speed communication with sensors, EEPROMs, and configuration devices.</a:t>
            </a:r>
          </a:p>
        </p:txBody>
      </p:sp>
    </p:spTree>
    <p:extLst>
      <p:ext uri="{BB962C8B-B14F-4D97-AF65-F5344CB8AC3E}">
        <p14:creationId xmlns:p14="http://schemas.microsoft.com/office/powerpoint/2010/main" val="242584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72D5-4E08-C087-452C-FCFA3903EBF7}"/>
              </a:ext>
            </a:extLst>
          </p:cNvPr>
          <p:cNvSpPr>
            <a:spLocks noGrp="1"/>
          </p:cNvSpPr>
          <p:nvPr>
            <p:ph type="title"/>
          </p:nvPr>
        </p:nvSpPr>
        <p:spPr/>
        <p:txBody>
          <a:bodyPr/>
          <a:lstStyle/>
          <a:p>
            <a:r>
              <a:rPr lang="en-US" dirty="0"/>
              <a:t>JTAG (Joint Test Action Group)</a:t>
            </a:r>
          </a:p>
        </p:txBody>
      </p:sp>
      <p:sp>
        <p:nvSpPr>
          <p:cNvPr id="3" name="Date Placeholder 2">
            <a:extLst>
              <a:ext uri="{FF2B5EF4-FFF2-40B4-BE49-F238E27FC236}">
                <a16:creationId xmlns:a16="http://schemas.microsoft.com/office/drawing/2014/main" id="{4F3B2321-DB9F-D666-12A5-1CF5F223CD2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F1DDA6-F021-DB5F-5D36-902BA4A9FF07}"/>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66C2D98-4A28-7318-5479-4E69014BF105}"/>
              </a:ext>
            </a:extLst>
          </p:cNvPr>
          <p:cNvSpPr>
            <a:spLocks noGrp="1"/>
          </p:cNvSpPr>
          <p:nvPr>
            <p:ph type="sldNum" sz="quarter" idx="12"/>
          </p:nvPr>
        </p:nvSpPr>
        <p:spPr/>
        <p:txBody>
          <a:bodyPr/>
          <a:lstStyle/>
          <a:p>
            <a:fld id="{B7C12E76-5DE4-834B-BE10-AD31AA7B20EC}" type="slidenum">
              <a:rPr lang="en-US" smtClean="0"/>
              <a:t>25</a:t>
            </a:fld>
            <a:endParaRPr lang="en-US"/>
          </a:p>
        </p:txBody>
      </p:sp>
      <p:pic>
        <p:nvPicPr>
          <p:cNvPr id="5122" name="Picture 2" descr="Cos'è il JTAG e come posso utilizzarlo? - XJTAG Tutorial">
            <a:extLst>
              <a:ext uri="{FF2B5EF4-FFF2-40B4-BE49-F238E27FC236}">
                <a16:creationId xmlns:a16="http://schemas.microsoft.com/office/drawing/2014/main" id="{49AF8A27-5147-DA68-F4BF-87A0ADAFC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39" y="1925016"/>
            <a:ext cx="3627561" cy="3691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602545-A7CE-8465-A6E1-821918ABB0BA}"/>
              </a:ext>
            </a:extLst>
          </p:cNvPr>
          <p:cNvSpPr txBox="1"/>
          <p:nvPr/>
        </p:nvSpPr>
        <p:spPr>
          <a:xfrm>
            <a:off x="4526810" y="1280140"/>
            <a:ext cx="6659745" cy="1477328"/>
          </a:xfrm>
          <a:prstGeom prst="rect">
            <a:avLst/>
          </a:prstGeom>
          <a:noFill/>
        </p:spPr>
        <p:txBody>
          <a:bodyPr wrap="square">
            <a:spAutoFit/>
          </a:bodyPr>
          <a:lstStyle/>
          <a:p>
            <a:r>
              <a:rPr lang="en-US" dirty="0"/>
              <a:t>JTAG is a standard interface used for </a:t>
            </a:r>
            <a:r>
              <a:rPr lang="en-US" b="1" dirty="0"/>
              <a:t>testing, debugging, and programming electronic devices</a:t>
            </a:r>
            <a:r>
              <a:rPr lang="en-US" dirty="0"/>
              <a:t>. It provides access to internal registers and logic through a small set of dedicated pins. JTAG is commonly used for boundary-scan testing and in-system debugging of microcontrollers and FPGAs.</a:t>
            </a:r>
          </a:p>
        </p:txBody>
      </p:sp>
      <p:pic>
        <p:nvPicPr>
          <p:cNvPr id="5124" name="Picture 4" descr="JTAG - Wikipedia">
            <a:extLst>
              <a:ext uri="{FF2B5EF4-FFF2-40B4-BE49-F238E27FC236}">
                <a16:creationId xmlns:a16="http://schemas.microsoft.com/office/drawing/2014/main" id="{BC02CF94-790D-C715-7A13-979BEAFF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208" y="3360389"/>
            <a:ext cx="7049984" cy="268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73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09B5-CA97-7CAA-33DF-84904E902A7B}"/>
              </a:ext>
            </a:extLst>
          </p:cNvPr>
          <p:cNvSpPr>
            <a:spLocks noGrp="1"/>
          </p:cNvSpPr>
          <p:nvPr>
            <p:ph type="title"/>
          </p:nvPr>
        </p:nvSpPr>
        <p:spPr/>
        <p:txBody>
          <a:bodyPr/>
          <a:lstStyle/>
          <a:p>
            <a:r>
              <a:rPr lang="en-US" dirty="0"/>
              <a:t>Single ended &amp; Differential signaling</a:t>
            </a:r>
          </a:p>
        </p:txBody>
      </p:sp>
      <p:sp>
        <p:nvSpPr>
          <p:cNvPr id="3" name="Date Placeholder 2">
            <a:extLst>
              <a:ext uri="{FF2B5EF4-FFF2-40B4-BE49-F238E27FC236}">
                <a16:creationId xmlns:a16="http://schemas.microsoft.com/office/drawing/2014/main" id="{4EC2837F-1B9B-75FF-D174-ABE690C10913}"/>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0B31752-91BA-55AF-49AB-7871D251D8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E1C89CD-0DAB-F551-E402-8E951006FBB7}"/>
              </a:ext>
            </a:extLst>
          </p:cNvPr>
          <p:cNvSpPr>
            <a:spLocks noGrp="1"/>
          </p:cNvSpPr>
          <p:nvPr>
            <p:ph type="sldNum" sz="quarter" idx="12"/>
          </p:nvPr>
        </p:nvSpPr>
        <p:spPr/>
        <p:txBody>
          <a:bodyPr/>
          <a:lstStyle/>
          <a:p>
            <a:fld id="{B7C12E76-5DE4-834B-BE10-AD31AA7B20EC}" type="slidenum">
              <a:rPr lang="en-US" smtClean="0"/>
              <a:t>26</a:t>
            </a:fld>
            <a:endParaRPr lang="en-US"/>
          </a:p>
        </p:txBody>
      </p:sp>
      <p:pic>
        <p:nvPicPr>
          <p:cNvPr id="6146" name="Picture 2" descr="myOMRON Europe - myKnowledge">
            <a:extLst>
              <a:ext uri="{FF2B5EF4-FFF2-40B4-BE49-F238E27FC236}">
                <a16:creationId xmlns:a16="http://schemas.microsoft.com/office/drawing/2014/main" id="{9357E801-BB11-32AA-F46C-34187B441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4911250" cy="22436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andling Differential Signaling in Flex PCBs | Sierra Circuits">
            <a:extLst>
              <a:ext uri="{FF2B5EF4-FFF2-40B4-BE49-F238E27FC236}">
                <a16:creationId xmlns:a16="http://schemas.microsoft.com/office/drawing/2014/main" id="{8A74F2D9-3BEE-90FE-CD7E-BB986BD2D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7" y="4030050"/>
            <a:ext cx="5444033" cy="1932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6261A2-05D8-2959-6BDA-DD6771ED9E1A}"/>
              </a:ext>
            </a:extLst>
          </p:cNvPr>
          <p:cNvSpPr txBox="1"/>
          <p:nvPr/>
        </p:nvSpPr>
        <p:spPr>
          <a:xfrm>
            <a:off x="5056573" y="1185333"/>
            <a:ext cx="6711873" cy="1200329"/>
          </a:xfrm>
          <a:prstGeom prst="rect">
            <a:avLst/>
          </a:prstGeom>
          <a:noFill/>
        </p:spPr>
        <p:txBody>
          <a:bodyPr wrap="square">
            <a:spAutoFit/>
          </a:bodyPr>
          <a:lstStyle/>
          <a:p>
            <a:r>
              <a:rPr lang="en-US" dirty="0"/>
              <a:t>Single-ended signaling transmits information using one signal line referenced to a common ground. It is simple and low-cost but more susceptible to noise, ground offsets, and electromagnetic interference, especially at high speeds or long distances.</a:t>
            </a:r>
          </a:p>
        </p:txBody>
      </p:sp>
      <p:sp>
        <p:nvSpPr>
          <p:cNvPr id="9" name="TextBox 8">
            <a:extLst>
              <a:ext uri="{FF2B5EF4-FFF2-40B4-BE49-F238E27FC236}">
                <a16:creationId xmlns:a16="http://schemas.microsoft.com/office/drawing/2014/main" id="{D1914140-7204-E8F8-EDBE-2C716077ED2C}"/>
              </a:ext>
            </a:extLst>
          </p:cNvPr>
          <p:cNvSpPr txBox="1"/>
          <p:nvPr/>
        </p:nvSpPr>
        <p:spPr>
          <a:xfrm>
            <a:off x="5652654" y="4534559"/>
            <a:ext cx="6115792" cy="923330"/>
          </a:xfrm>
          <a:prstGeom prst="rect">
            <a:avLst/>
          </a:prstGeom>
          <a:noFill/>
        </p:spPr>
        <p:txBody>
          <a:bodyPr wrap="square">
            <a:spAutoFit/>
          </a:bodyPr>
          <a:lstStyle/>
          <a:p>
            <a:r>
              <a:rPr lang="en-US" dirty="0"/>
              <a:t>Differential signaling uses two complementary signal lines, and information is conveyed by the voltage difference between them.</a:t>
            </a:r>
          </a:p>
        </p:txBody>
      </p:sp>
    </p:spTree>
    <p:extLst>
      <p:ext uri="{BB962C8B-B14F-4D97-AF65-F5344CB8AC3E}">
        <p14:creationId xmlns:p14="http://schemas.microsoft.com/office/powerpoint/2010/main" val="16186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1D5D-0A7E-6F78-A049-FE69540E8AFB}"/>
              </a:ext>
            </a:extLst>
          </p:cNvPr>
          <p:cNvSpPr>
            <a:spLocks noGrp="1"/>
          </p:cNvSpPr>
          <p:nvPr>
            <p:ph type="title"/>
          </p:nvPr>
        </p:nvSpPr>
        <p:spPr/>
        <p:txBody>
          <a:bodyPr/>
          <a:lstStyle/>
          <a:p>
            <a:r>
              <a:rPr lang="en-US" dirty="0"/>
              <a:t>LVDS (Low-voltage differential signaling)</a:t>
            </a:r>
          </a:p>
        </p:txBody>
      </p:sp>
      <p:sp>
        <p:nvSpPr>
          <p:cNvPr id="3" name="Date Placeholder 2">
            <a:extLst>
              <a:ext uri="{FF2B5EF4-FFF2-40B4-BE49-F238E27FC236}">
                <a16:creationId xmlns:a16="http://schemas.microsoft.com/office/drawing/2014/main" id="{87CDEC34-7304-424C-00EF-092BCBE0E3BE}"/>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675517B-8FA0-2255-2952-A4176CD2B24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C38A9CC-1CBC-5570-2467-5DA3F2C958C1}"/>
              </a:ext>
            </a:extLst>
          </p:cNvPr>
          <p:cNvSpPr>
            <a:spLocks noGrp="1"/>
          </p:cNvSpPr>
          <p:nvPr>
            <p:ph type="sldNum" sz="quarter" idx="12"/>
          </p:nvPr>
        </p:nvSpPr>
        <p:spPr/>
        <p:txBody>
          <a:bodyPr/>
          <a:lstStyle/>
          <a:p>
            <a:fld id="{B7C12E76-5DE4-834B-BE10-AD31AA7B20EC}" type="slidenum">
              <a:rPr lang="en-US" smtClean="0"/>
              <a:t>27</a:t>
            </a:fld>
            <a:endParaRPr lang="en-US"/>
          </a:p>
        </p:txBody>
      </p:sp>
      <p:pic>
        <p:nvPicPr>
          <p:cNvPr id="7170" name="Picture 2" descr="undefined">
            <a:extLst>
              <a:ext uri="{FF2B5EF4-FFF2-40B4-BE49-F238E27FC236}">
                <a16:creationId xmlns:a16="http://schemas.microsoft.com/office/drawing/2014/main" id="{EC150CB4-83AF-8B2A-E01F-51B823CBB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508" y="1506629"/>
            <a:ext cx="7361380" cy="367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7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8AF8-12F7-DD28-344B-5C47ECB8247D}"/>
              </a:ext>
            </a:extLst>
          </p:cNvPr>
          <p:cNvSpPr>
            <a:spLocks noGrp="1"/>
          </p:cNvSpPr>
          <p:nvPr>
            <p:ph type="title"/>
          </p:nvPr>
        </p:nvSpPr>
        <p:spPr/>
        <p:txBody>
          <a:bodyPr/>
          <a:lstStyle/>
          <a:p>
            <a:r>
              <a:rPr lang="en-US" dirty="0"/>
              <a:t>TMDS (Transition-minimized differential signaling)</a:t>
            </a:r>
          </a:p>
        </p:txBody>
      </p:sp>
      <p:sp>
        <p:nvSpPr>
          <p:cNvPr id="3" name="Date Placeholder 2">
            <a:extLst>
              <a:ext uri="{FF2B5EF4-FFF2-40B4-BE49-F238E27FC236}">
                <a16:creationId xmlns:a16="http://schemas.microsoft.com/office/drawing/2014/main" id="{9181210B-DEA9-DA0A-9616-7AE2113D87A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AA40C21-7CAC-7ABA-055B-26ED6EFEBA3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DB4631-4407-DBC5-DC30-925316E69956}"/>
              </a:ext>
            </a:extLst>
          </p:cNvPr>
          <p:cNvSpPr>
            <a:spLocks noGrp="1"/>
          </p:cNvSpPr>
          <p:nvPr>
            <p:ph type="sldNum" sz="quarter" idx="12"/>
          </p:nvPr>
        </p:nvSpPr>
        <p:spPr/>
        <p:txBody>
          <a:bodyPr/>
          <a:lstStyle/>
          <a:p>
            <a:fld id="{B7C12E76-5DE4-834B-BE10-AD31AA7B20EC}" type="slidenum">
              <a:rPr lang="en-US" smtClean="0"/>
              <a:t>28</a:t>
            </a:fld>
            <a:endParaRPr lang="en-US"/>
          </a:p>
        </p:txBody>
      </p:sp>
      <p:pic>
        <p:nvPicPr>
          <p:cNvPr id="6" name="Picture 4" descr="HDMI 2.1 &amp; TMDS Crash Course - ENMU EET 457 - Presentation">
            <a:extLst>
              <a:ext uri="{FF2B5EF4-FFF2-40B4-BE49-F238E27FC236}">
                <a16:creationId xmlns:a16="http://schemas.microsoft.com/office/drawing/2014/main" id="{44584FDB-0E1D-63B9-9CF9-40443055EC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88" t="8849" b="2454"/>
          <a:stretch>
            <a:fillRect/>
          </a:stretch>
        </p:blipFill>
        <p:spPr bwMode="auto">
          <a:xfrm>
            <a:off x="2078182" y="1412317"/>
            <a:ext cx="6507678" cy="386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0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32D4-9B82-DB63-5A45-9F052929A304}"/>
              </a:ext>
            </a:extLst>
          </p:cNvPr>
          <p:cNvSpPr>
            <a:spLocks noGrp="1"/>
          </p:cNvSpPr>
          <p:nvPr>
            <p:ph type="title"/>
          </p:nvPr>
        </p:nvSpPr>
        <p:spPr/>
        <p:txBody>
          <a:bodyPr/>
          <a:lstStyle/>
          <a:p>
            <a:r>
              <a:rPr lang="en-US" dirty="0"/>
              <a:t>Signaling standards</a:t>
            </a:r>
          </a:p>
        </p:txBody>
      </p:sp>
      <p:sp>
        <p:nvSpPr>
          <p:cNvPr id="3" name="Date Placeholder 2">
            <a:extLst>
              <a:ext uri="{FF2B5EF4-FFF2-40B4-BE49-F238E27FC236}">
                <a16:creationId xmlns:a16="http://schemas.microsoft.com/office/drawing/2014/main" id="{05455172-A7E3-C06D-7AAC-ED01AD0DFAB9}"/>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6A99B18-0F2A-3861-0A72-5359A7B81B6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404D54F-46F3-E706-32EA-49874E69621A}"/>
              </a:ext>
            </a:extLst>
          </p:cNvPr>
          <p:cNvSpPr>
            <a:spLocks noGrp="1"/>
          </p:cNvSpPr>
          <p:nvPr>
            <p:ph type="sldNum" sz="quarter" idx="12"/>
          </p:nvPr>
        </p:nvSpPr>
        <p:spPr/>
        <p:txBody>
          <a:bodyPr/>
          <a:lstStyle/>
          <a:p>
            <a:fld id="{B7C12E76-5DE4-834B-BE10-AD31AA7B20EC}" type="slidenum">
              <a:rPr lang="en-US" smtClean="0"/>
              <a:t>29</a:t>
            </a:fld>
            <a:endParaRPr lang="en-US"/>
          </a:p>
        </p:txBody>
      </p:sp>
      <p:pic>
        <p:nvPicPr>
          <p:cNvPr id="9218" name="Picture 2" descr="I/O standards level and bank compatibility">
            <a:extLst>
              <a:ext uri="{FF2B5EF4-FFF2-40B4-BE49-F238E27FC236}">
                <a16:creationId xmlns:a16="http://schemas.microsoft.com/office/drawing/2014/main" id="{07F181AF-1C44-B753-3B2D-7D09C8C4D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20" b="21164"/>
          <a:stretch>
            <a:fillRect/>
          </a:stretch>
        </p:blipFill>
        <p:spPr bwMode="auto">
          <a:xfrm>
            <a:off x="2152979" y="2198255"/>
            <a:ext cx="7860640" cy="364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3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4B3C-B2F0-057A-4F99-5926DF407AC1}"/>
              </a:ext>
            </a:extLst>
          </p:cNvPr>
          <p:cNvSpPr>
            <a:spLocks noGrp="1"/>
          </p:cNvSpPr>
          <p:nvPr>
            <p:ph type="title"/>
          </p:nvPr>
        </p:nvSpPr>
        <p:spPr/>
        <p:txBody>
          <a:bodyPr/>
          <a:lstStyle/>
          <a:p>
            <a:r>
              <a:rPr lang="en-US" dirty="0"/>
              <a:t>PCB, electronics</a:t>
            </a:r>
          </a:p>
        </p:txBody>
      </p:sp>
      <p:sp>
        <p:nvSpPr>
          <p:cNvPr id="3" name="Date Placeholder 2">
            <a:extLst>
              <a:ext uri="{FF2B5EF4-FFF2-40B4-BE49-F238E27FC236}">
                <a16:creationId xmlns:a16="http://schemas.microsoft.com/office/drawing/2014/main" id="{CE5069D2-11D9-4624-4A46-6A34A39910CA}"/>
              </a:ext>
            </a:extLst>
          </p:cNvPr>
          <p:cNvSpPr>
            <a:spLocks noGrp="1"/>
          </p:cNvSpPr>
          <p:nvPr>
            <p:ph type="dt" sz="half" idx="10"/>
          </p:nvPr>
        </p:nvSpPr>
        <p:spPr/>
        <p:txBody>
          <a:bodyPr/>
          <a:lstStyle/>
          <a:p>
            <a:r>
              <a:rPr lang="en-US" dirty="0"/>
              <a:t>13/01/2026</a:t>
            </a:r>
          </a:p>
        </p:txBody>
      </p:sp>
      <p:sp>
        <p:nvSpPr>
          <p:cNvPr id="4" name="Footer Placeholder 3">
            <a:extLst>
              <a:ext uri="{FF2B5EF4-FFF2-40B4-BE49-F238E27FC236}">
                <a16:creationId xmlns:a16="http://schemas.microsoft.com/office/drawing/2014/main" id="{9E49AE5E-D7FC-B204-4711-0A934E3F233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DECE9EEB-2B8C-6504-1628-261C93B5391C}"/>
              </a:ext>
            </a:extLst>
          </p:cNvPr>
          <p:cNvSpPr>
            <a:spLocks noGrp="1"/>
          </p:cNvSpPr>
          <p:nvPr>
            <p:ph type="sldNum" sz="quarter" idx="12"/>
          </p:nvPr>
        </p:nvSpPr>
        <p:spPr/>
        <p:txBody>
          <a:bodyPr/>
          <a:lstStyle/>
          <a:p>
            <a:fld id="{B7C12E76-5DE4-834B-BE10-AD31AA7B20EC}" type="slidenum">
              <a:rPr lang="en-US" smtClean="0"/>
              <a:t>3</a:t>
            </a:fld>
            <a:endParaRPr lang="en-US"/>
          </a:p>
        </p:txBody>
      </p:sp>
      <p:pic>
        <p:nvPicPr>
          <p:cNvPr id="1026" name="Picture 2" descr="Componenti chiave di un PCB">
            <a:extLst>
              <a:ext uri="{FF2B5EF4-FFF2-40B4-BE49-F238E27FC236}">
                <a16:creationId xmlns:a16="http://schemas.microsoft.com/office/drawing/2014/main" id="{67FE6E5E-04A5-DCDF-4D54-53EDD0D98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220" y="299345"/>
            <a:ext cx="3597221" cy="20201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ide to aircraft electrical system | EEP">
            <a:extLst>
              <a:ext uri="{FF2B5EF4-FFF2-40B4-BE49-F238E27FC236}">
                <a16:creationId xmlns:a16="http://schemas.microsoft.com/office/drawing/2014/main" id="{6F0FC46B-8467-C6F6-B950-D33CE4C02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107" y="4069223"/>
            <a:ext cx="3308348" cy="2135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a guida completa ai PCB per smartphone">
            <a:extLst>
              <a:ext uri="{FF2B5EF4-FFF2-40B4-BE49-F238E27FC236}">
                <a16:creationId xmlns:a16="http://schemas.microsoft.com/office/drawing/2014/main" id="{4369777F-A18C-7D3C-5F18-5E62B77E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3" y="4615260"/>
            <a:ext cx="2183432" cy="1650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uida ai circuiti stampati del telefono: tipi, design e componenti -  GlobalWellPCBA">
            <a:extLst>
              <a:ext uri="{FF2B5EF4-FFF2-40B4-BE49-F238E27FC236}">
                <a16:creationId xmlns:a16="http://schemas.microsoft.com/office/drawing/2014/main" id="{91A4C99B-AA30-4EC8-E753-D64C53EF8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044" y="346275"/>
            <a:ext cx="2968223" cy="19847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st delle PCBA dei telefoni cellulari con video e spiegazioni - FS Tech">
            <a:extLst>
              <a:ext uri="{FF2B5EF4-FFF2-40B4-BE49-F238E27FC236}">
                <a16:creationId xmlns:a16="http://schemas.microsoft.com/office/drawing/2014/main" id="{AC08D528-E445-6AC8-CE1B-77F30410E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455" y="2417534"/>
            <a:ext cx="3791399" cy="21977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easuring PCB, Cable and Impedance | Sierra Circuits">
            <a:extLst>
              <a:ext uri="{FF2B5EF4-FFF2-40B4-BE49-F238E27FC236}">
                <a16:creationId xmlns:a16="http://schemas.microsoft.com/office/drawing/2014/main" id="{2AC01BA2-4600-2621-D303-C24CD9C12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3270" y="4870010"/>
            <a:ext cx="2455453" cy="16504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1E3A52-D968-778B-5DF0-2EBF6D503FD0}"/>
              </a:ext>
            </a:extLst>
          </p:cNvPr>
          <p:cNvSpPr txBox="1"/>
          <p:nvPr/>
        </p:nvSpPr>
        <p:spPr>
          <a:xfrm>
            <a:off x="0" y="1769060"/>
            <a:ext cx="6232831"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Consumer Electronics</a:t>
            </a:r>
          </a:p>
          <a:p>
            <a:pPr marL="285750" indent="-285750">
              <a:buFont typeface="Arial" panose="020B0604020202020204" pitchFamily="34" charset="0"/>
              <a:buChar char="•"/>
            </a:pPr>
            <a:r>
              <a:rPr lang="en-US" sz="2400" b="1" dirty="0"/>
              <a:t>Industrial &amp; Automotive</a:t>
            </a:r>
          </a:p>
          <a:p>
            <a:pPr marL="285750" indent="-285750">
              <a:buFont typeface="Arial" panose="020B0604020202020204" pitchFamily="34" charset="0"/>
              <a:buChar char="•"/>
            </a:pPr>
            <a:r>
              <a:rPr lang="en-US" sz="2400" b="1" dirty="0"/>
              <a:t>Telecommunications &amp; Networking</a:t>
            </a:r>
          </a:p>
          <a:p>
            <a:pPr marL="285750" indent="-285750">
              <a:buFont typeface="Arial" panose="020B0604020202020204" pitchFamily="34" charset="0"/>
              <a:buChar char="•"/>
            </a:pPr>
            <a:r>
              <a:rPr lang="en-US" sz="2400" b="1" dirty="0"/>
              <a:t>Medical Electronics</a:t>
            </a:r>
          </a:p>
          <a:p>
            <a:pPr marL="285750" indent="-285750">
              <a:buFont typeface="Arial" panose="020B0604020202020204" pitchFamily="34" charset="0"/>
              <a:buChar char="•"/>
            </a:pPr>
            <a:r>
              <a:rPr lang="en-US" sz="2400" b="1" dirty="0"/>
              <a:t>Aerospace, Defense, &amp; Maritime</a:t>
            </a:r>
          </a:p>
          <a:p>
            <a:pPr marL="285750" indent="-285750">
              <a:buFont typeface="Arial" panose="020B0604020202020204" pitchFamily="34" charset="0"/>
              <a:buChar char="•"/>
            </a:pPr>
            <a:r>
              <a:rPr lang="en-US" sz="2400" b="1" dirty="0"/>
              <a:t>Lighting</a:t>
            </a:r>
          </a:p>
          <a:p>
            <a:pPr marL="285750" indent="-285750">
              <a:buFont typeface="Arial" panose="020B0604020202020204" pitchFamily="34" charset="0"/>
              <a:buChar char="•"/>
            </a:pPr>
            <a:r>
              <a:rPr lang="en-US" sz="2400" b="1" dirty="0"/>
              <a:t>Instrumentation</a:t>
            </a:r>
          </a:p>
          <a:p>
            <a:r>
              <a:rPr lang="en-US" sz="2400" b="1" dirty="0" err="1"/>
              <a:t>Ecc</a:t>
            </a:r>
            <a:r>
              <a:rPr lang="en-US" sz="2400" b="1" dirty="0"/>
              <a:t> ….</a:t>
            </a:r>
          </a:p>
          <a:p>
            <a:endParaRPr lang="en-US" sz="2400" b="1" dirty="0"/>
          </a:p>
        </p:txBody>
      </p:sp>
    </p:spTree>
    <p:extLst>
      <p:ext uri="{BB962C8B-B14F-4D97-AF65-F5344CB8AC3E}">
        <p14:creationId xmlns:p14="http://schemas.microsoft.com/office/powerpoint/2010/main" val="1667819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A2224E-0597-5C41-B2CF-1F3B21422EB8}"/>
              </a:ext>
            </a:extLst>
          </p:cNvPr>
          <p:cNvSpPr>
            <a:spLocks noGrp="1"/>
          </p:cNvSpPr>
          <p:nvPr>
            <p:ph type="title"/>
          </p:nvPr>
        </p:nvSpPr>
        <p:spPr/>
        <p:txBody>
          <a:bodyPr/>
          <a:lstStyle/>
          <a:p>
            <a:r>
              <a:rPr lang="it-IT" dirty="0"/>
              <a:t>PCB </a:t>
            </a:r>
            <a:r>
              <a:rPr lang="it-IT" dirty="0" err="1"/>
              <a:t>development</a:t>
            </a:r>
            <a:r>
              <a:rPr lang="it-IT" dirty="0"/>
              <a:t> and history</a:t>
            </a:r>
          </a:p>
        </p:txBody>
      </p:sp>
      <p:sp>
        <p:nvSpPr>
          <p:cNvPr id="3" name="Segnaposto data 2">
            <a:extLst>
              <a:ext uri="{FF2B5EF4-FFF2-40B4-BE49-F238E27FC236}">
                <a16:creationId xmlns:a16="http://schemas.microsoft.com/office/drawing/2014/main" id="{C6B2BCF2-E24B-032F-CFC1-05F9D5785F15}"/>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5198E750-D881-9FFC-078B-B62DB6BB188A}"/>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295BA8ED-905A-09EB-05E2-366651512609}"/>
              </a:ext>
            </a:extLst>
          </p:cNvPr>
          <p:cNvSpPr>
            <a:spLocks noGrp="1"/>
          </p:cNvSpPr>
          <p:nvPr>
            <p:ph type="sldNum" sz="quarter" idx="12"/>
          </p:nvPr>
        </p:nvSpPr>
        <p:spPr/>
        <p:txBody>
          <a:bodyPr/>
          <a:lstStyle/>
          <a:p>
            <a:fld id="{B7C12E76-5DE4-834B-BE10-AD31AA7B20EC}" type="slidenum">
              <a:rPr lang="en-US" smtClean="0"/>
              <a:t>30</a:t>
            </a:fld>
            <a:endParaRPr lang="en-US"/>
          </a:p>
        </p:txBody>
      </p:sp>
      <p:pic>
        <p:nvPicPr>
          <p:cNvPr id="6" name="Immagine 5">
            <a:extLst>
              <a:ext uri="{FF2B5EF4-FFF2-40B4-BE49-F238E27FC236}">
                <a16:creationId xmlns:a16="http://schemas.microsoft.com/office/drawing/2014/main" id="{431E2BB9-E3AF-BFEA-0C7F-CBE30218084B}"/>
              </a:ext>
            </a:extLst>
          </p:cNvPr>
          <p:cNvPicPr>
            <a:picLocks noChangeAspect="1"/>
          </p:cNvPicPr>
          <p:nvPr/>
        </p:nvPicPr>
        <p:blipFill>
          <a:blip r:embed="rId2"/>
          <a:stretch>
            <a:fillRect/>
          </a:stretch>
        </p:blipFill>
        <p:spPr>
          <a:xfrm>
            <a:off x="1897981" y="1273009"/>
            <a:ext cx="8396037" cy="4897688"/>
          </a:xfrm>
          <a:prstGeom prst="rect">
            <a:avLst/>
          </a:prstGeom>
        </p:spPr>
      </p:pic>
    </p:spTree>
    <p:extLst>
      <p:ext uri="{BB962C8B-B14F-4D97-AF65-F5344CB8AC3E}">
        <p14:creationId xmlns:p14="http://schemas.microsoft.com/office/powerpoint/2010/main" val="2410205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59680F-3F71-E624-93C6-5E297789076D}"/>
              </a:ext>
            </a:extLst>
          </p:cNvPr>
          <p:cNvSpPr>
            <a:spLocks noGrp="1"/>
          </p:cNvSpPr>
          <p:nvPr>
            <p:ph type="title"/>
          </p:nvPr>
        </p:nvSpPr>
        <p:spPr/>
        <p:txBody>
          <a:bodyPr/>
          <a:lstStyle/>
          <a:p>
            <a:r>
              <a:rPr lang="it-IT" dirty="0" err="1"/>
              <a:t>Why</a:t>
            </a:r>
            <a:r>
              <a:rPr lang="it-IT" dirty="0"/>
              <a:t> </a:t>
            </a:r>
            <a:r>
              <a:rPr lang="it-IT" dirty="0" err="1"/>
              <a:t>we</a:t>
            </a:r>
            <a:r>
              <a:rPr lang="it-IT" dirty="0"/>
              <a:t> </a:t>
            </a:r>
            <a:r>
              <a:rPr lang="it-IT" dirty="0" err="1"/>
              <a:t>need</a:t>
            </a:r>
            <a:r>
              <a:rPr lang="it-IT" dirty="0"/>
              <a:t> Printed Circuit Boards</a:t>
            </a:r>
          </a:p>
        </p:txBody>
      </p:sp>
      <p:sp>
        <p:nvSpPr>
          <p:cNvPr id="3" name="Segnaposto data 2">
            <a:extLst>
              <a:ext uri="{FF2B5EF4-FFF2-40B4-BE49-F238E27FC236}">
                <a16:creationId xmlns:a16="http://schemas.microsoft.com/office/drawing/2014/main" id="{37D62E98-C6B9-2EBE-9C67-8D21EBD471D4}"/>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0987F278-75FF-76F9-0000-77375D9FEC76}"/>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AECFF7CE-AC6D-2B91-0A51-10F082431DAD}"/>
              </a:ext>
            </a:extLst>
          </p:cNvPr>
          <p:cNvSpPr>
            <a:spLocks noGrp="1"/>
          </p:cNvSpPr>
          <p:nvPr>
            <p:ph type="sldNum" sz="quarter" idx="12"/>
          </p:nvPr>
        </p:nvSpPr>
        <p:spPr/>
        <p:txBody>
          <a:bodyPr/>
          <a:lstStyle/>
          <a:p>
            <a:fld id="{B7C12E76-5DE4-834B-BE10-AD31AA7B20EC}" type="slidenum">
              <a:rPr lang="en-US" smtClean="0"/>
              <a:t>31</a:t>
            </a:fld>
            <a:endParaRPr lang="en-US"/>
          </a:p>
        </p:txBody>
      </p:sp>
      <p:pic>
        <p:nvPicPr>
          <p:cNvPr id="7" name="Immagine 6">
            <a:extLst>
              <a:ext uri="{FF2B5EF4-FFF2-40B4-BE49-F238E27FC236}">
                <a16:creationId xmlns:a16="http://schemas.microsoft.com/office/drawing/2014/main" id="{74D7C533-F929-1CCA-3CDC-3E7564DDBF43}"/>
              </a:ext>
            </a:extLst>
          </p:cNvPr>
          <p:cNvPicPr>
            <a:picLocks noChangeAspect="1"/>
          </p:cNvPicPr>
          <p:nvPr/>
        </p:nvPicPr>
        <p:blipFill>
          <a:blip r:embed="rId2"/>
          <a:stretch>
            <a:fillRect/>
          </a:stretch>
        </p:blipFill>
        <p:spPr>
          <a:xfrm>
            <a:off x="1022684" y="1726532"/>
            <a:ext cx="4876800" cy="3657600"/>
          </a:xfrm>
          <a:prstGeom prst="rect">
            <a:avLst/>
          </a:prstGeom>
        </p:spPr>
      </p:pic>
      <p:sp>
        <p:nvSpPr>
          <p:cNvPr id="8" name="CasellaDiTesto 7">
            <a:extLst>
              <a:ext uri="{FF2B5EF4-FFF2-40B4-BE49-F238E27FC236}">
                <a16:creationId xmlns:a16="http://schemas.microsoft.com/office/drawing/2014/main" id="{6E2642FC-C935-B20A-5DB7-471F1CE398D3}"/>
              </a:ext>
            </a:extLst>
          </p:cNvPr>
          <p:cNvSpPr txBox="1"/>
          <p:nvPr/>
        </p:nvSpPr>
        <p:spPr>
          <a:xfrm>
            <a:off x="6258191" y="1726532"/>
            <a:ext cx="3863494" cy="2308324"/>
          </a:xfrm>
          <a:prstGeom prst="rect">
            <a:avLst/>
          </a:prstGeom>
          <a:noFill/>
        </p:spPr>
        <p:txBody>
          <a:bodyPr wrap="none" rtlCol="0">
            <a:spAutoFit/>
          </a:bodyPr>
          <a:lstStyle/>
          <a:p>
            <a:pPr marL="285750" indent="-285750">
              <a:buFont typeface="Arial" panose="020B0604020202020204" pitchFamily="34" charset="0"/>
              <a:buChar char="•"/>
            </a:pPr>
            <a:r>
              <a:rPr lang="it-IT" sz="2400" dirty="0" err="1"/>
              <a:t>Miniaturize</a:t>
            </a:r>
            <a:r>
              <a:rPr lang="it-IT" sz="2400" dirty="0"/>
              <a:t> devices</a:t>
            </a:r>
          </a:p>
          <a:p>
            <a:pPr marL="285750" indent="-285750">
              <a:buFont typeface="Arial" panose="020B0604020202020204" pitchFamily="34" charset="0"/>
              <a:buChar char="•"/>
            </a:pPr>
            <a:r>
              <a:rPr lang="it-IT" sz="2400" dirty="0" err="1"/>
              <a:t>Improve</a:t>
            </a:r>
            <a:r>
              <a:rPr lang="it-IT" sz="2400" dirty="0"/>
              <a:t> mass production</a:t>
            </a:r>
          </a:p>
          <a:p>
            <a:pPr marL="285750" indent="-285750">
              <a:buFont typeface="Arial" panose="020B0604020202020204" pitchFamily="34" charset="0"/>
              <a:buChar char="•"/>
            </a:pPr>
            <a:r>
              <a:rPr lang="it-IT" sz="2400" dirty="0"/>
              <a:t>Reduce cost</a:t>
            </a:r>
          </a:p>
          <a:p>
            <a:pPr marL="285750" indent="-285750">
              <a:buFont typeface="Arial" panose="020B0604020202020204" pitchFamily="34" charset="0"/>
              <a:buChar char="•"/>
            </a:pPr>
            <a:r>
              <a:rPr lang="it-IT" sz="2400" dirty="0" err="1"/>
              <a:t>Improve</a:t>
            </a:r>
            <a:r>
              <a:rPr lang="it-IT" sz="2400" dirty="0"/>
              <a:t> </a:t>
            </a:r>
            <a:r>
              <a:rPr lang="it-IT" sz="2400" dirty="0" err="1"/>
              <a:t>yeld</a:t>
            </a:r>
            <a:endParaRPr lang="it-IT" sz="2400" dirty="0"/>
          </a:p>
          <a:p>
            <a:pPr marL="285750" indent="-285750">
              <a:buFont typeface="Arial" panose="020B0604020202020204" pitchFamily="34" charset="0"/>
              <a:buChar char="•"/>
            </a:pPr>
            <a:r>
              <a:rPr lang="it-IT" sz="2400" dirty="0" err="1"/>
              <a:t>Increase</a:t>
            </a:r>
            <a:r>
              <a:rPr lang="it-IT" sz="2400" dirty="0"/>
              <a:t> </a:t>
            </a:r>
            <a:r>
              <a:rPr lang="it-IT" sz="2400" dirty="0" err="1"/>
              <a:t>repeatability</a:t>
            </a:r>
            <a:endParaRPr lang="it-IT" sz="2400" dirty="0"/>
          </a:p>
          <a:p>
            <a:pPr marL="285750" indent="-285750">
              <a:buFont typeface="Arial" panose="020B0604020202020204" pitchFamily="34" charset="0"/>
              <a:buChar char="•"/>
            </a:pPr>
            <a:r>
              <a:rPr lang="it-IT" sz="2400" dirty="0" err="1"/>
              <a:t>Reduced</a:t>
            </a:r>
            <a:r>
              <a:rPr lang="it-IT" sz="2400" dirty="0"/>
              <a:t> </a:t>
            </a:r>
            <a:r>
              <a:rPr lang="it-IT" sz="2400" dirty="0" err="1"/>
              <a:t>parasitics</a:t>
            </a:r>
            <a:endParaRPr lang="it-IT" sz="2400" dirty="0"/>
          </a:p>
        </p:txBody>
      </p:sp>
      <p:sp>
        <p:nvSpPr>
          <p:cNvPr id="10" name="CasellaDiTesto 9">
            <a:extLst>
              <a:ext uri="{FF2B5EF4-FFF2-40B4-BE49-F238E27FC236}">
                <a16:creationId xmlns:a16="http://schemas.microsoft.com/office/drawing/2014/main" id="{CA8417AF-7999-EDCD-38CC-6DCCEB60A3FB}"/>
              </a:ext>
            </a:extLst>
          </p:cNvPr>
          <p:cNvSpPr txBox="1"/>
          <p:nvPr/>
        </p:nvSpPr>
        <p:spPr>
          <a:xfrm>
            <a:off x="1358565" y="5384132"/>
            <a:ext cx="4205037" cy="307777"/>
          </a:xfrm>
          <a:prstGeom prst="rect">
            <a:avLst/>
          </a:prstGeom>
          <a:noFill/>
        </p:spPr>
        <p:txBody>
          <a:bodyPr wrap="square">
            <a:spAutoFit/>
          </a:bodyPr>
          <a:lstStyle/>
          <a:p>
            <a:pPr algn="ctr"/>
            <a:r>
              <a:rPr lang="en-US" sz="1400" dirty="0"/>
              <a:t>An old Motorola television without PCB from 1948</a:t>
            </a:r>
            <a:endParaRPr lang="it-IT" sz="1400" dirty="0"/>
          </a:p>
        </p:txBody>
      </p:sp>
    </p:spTree>
    <p:extLst>
      <p:ext uri="{BB962C8B-B14F-4D97-AF65-F5344CB8AC3E}">
        <p14:creationId xmlns:p14="http://schemas.microsoft.com/office/powerpoint/2010/main" val="997215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E3C0F4-E043-1F5F-12EC-2C803C467B7F}"/>
              </a:ext>
            </a:extLst>
          </p:cNvPr>
          <p:cNvSpPr>
            <a:spLocks noGrp="1"/>
          </p:cNvSpPr>
          <p:nvPr>
            <p:ph type="title"/>
          </p:nvPr>
        </p:nvSpPr>
        <p:spPr/>
        <p:txBody>
          <a:bodyPr/>
          <a:lstStyle/>
          <a:p>
            <a:endParaRPr lang="it-IT"/>
          </a:p>
        </p:txBody>
      </p:sp>
      <p:sp>
        <p:nvSpPr>
          <p:cNvPr id="3" name="Segnaposto data 2">
            <a:extLst>
              <a:ext uri="{FF2B5EF4-FFF2-40B4-BE49-F238E27FC236}">
                <a16:creationId xmlns:a16="http://schemas.microsoft.com/office/drawing/2014/main" id="{39C95E11-FDF6-AC6C-2855-549B347CDD22}"/>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8AB51AEA-DBBC-DF5F-29F8-645B8A6F86E9}"/>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108E5192-C799-5321-436D-2E15BF36215A}"/>
              </a:ext>
            </a:extLst>
          </p:cNvPr>
          <p:cNvSpPr>
            <a:spLocks noGrp="1"/>
          </p:cNvSpPr>
          <p:nvPr>
            <p:ph type="sldNum" sz="quarter" idx="12"/>
          </p:nvPr>
        </p:nvSpPr>
        <p:spPr/>
        <p:txBody>
          <a:bodyPr/>
          <a:lstStyle/>
          <a:p>
            <a:fld id="{B7C12E76-5DE4-834B-BE10-AD31AA7B20EC}" type="slidenum">
              <a:rPr lang="en-US" smtClean="0"/>
              <a:t>32</a:t>
            </a:fld>
            <a:endParaRPr lang="en-US"/>
          </a:p>
        </p:txBody>
      </p:sp>
      <p:pic>
        <p:nvPicPr>
          <p:cNvPr id="6" name="Immagine 5">
            <a:extLst>
              <a:ext uri="{FF2B5EF4-FFF2-40B4-BE49-F238E27FC236}">
                <a16:creationId xmlns:a16="http://schemas.microsoft.com/office/drawing/2014/main" id="{991E44A0-598A-3FA1-9E13-5806986BE83C}"/>
              </a:ext>
            </a:extLst>
          </p:cNvPr>
          <p:cNvPicPr>
            <a:picLocks noChangeAspect="1"/>
          </p:cNvPicPr>
          <p:nvPr/>
        </p:nvPicPr>
        <p:blipFill>
          <a:blip r:embed="rId2"/>
          <a:stretch>
            <a:fillRect/>
          </a:stretch>
        </p:blipFill>
        <p:spPr>
          <a:xfrm>
            <a:off x="400050" y="1588920"/>
            <a:ext cx="4762500" cy="3800475"/>
          </a:xfrm>
          <a:prstGeom prst="rect">
            <a:avLst/>
          </a:prstGeom>
        </p:spPr>
      </p:pic>
      <p:sp>
        <p:nvSpPr>
          <p:cNvPr id="8" name="CasellaDiTesto 7">
            <a:extLst>
              <a:ext uri="{FF2B5EF4-FFF2-40B4-BE49-F238E27FC236}">
                <a16:creationId xmlns:a16="http://schemas.microsoft.com/office/drawing/2014/main" id="{D19F7AF9-6299-1ADB-4B61-E1419DBDF66D}"/>
              </a:ext>
            </a:extLst>
          </p:cNvPr>
          <p:cNvSpPr txBox="1"/>
          <p:nvPr/>
        </p:nvSpPr>
        <p:spPr>
          <a:xfrm>
            <a:off x="-274721" y="5389395"/>
            <a:ext cx="6112042" cy="307777"/>
          </a:xfrm>
          <a:prstGeom prst="rect">
            <a:avLst/>
          </a:prstGeom>
          <a:noFill/>
        </p:spPr>
        <p:txBody>
          <a:bodyPr wrap="square">
            <a:spAutoFit/>
          </a:bodyPr>
          <a:lstStyle/>
          <a:p>
            <a:pPr algn="ctr"/>
            <a:r>
              <a:rPr lang="en-US" sz="1400" dirty="0"/>
              <a:t>Drawing a PCB with tape and mylar before EDA arrived</a:t>
            </a:r>
            <a:endParaRPr lang="it-IT" sz="1400" dirty="0"/>
          </a:p>
        </p:txBody>
      </p:sp>
    </p:spTree>
    <p:extLst>
      <p:ext uri="{BB962C8B-B14F-4D97-AF65-F5344CB8AC3E}">
        <p14:creationId xmlns:p14="http://schemas.microsoft.com/office/powerpoint/2010/main" val="11916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831D-7EE9-8F96-3CC0-17CE864BCE42}"/>
              </a:ext>
            </a:extLst>
          </p:cNvPr>
          <p:cNvSpPr>
            <a:spLocks noGrp="1"/>
          </p:cNvSpPr>
          <p:nvPr>
            <p:ph type="title"/>
          </p:nvPr>
        </p:nvSpPr>
        <p:spPr/>
        <p:txBody>
          <a:bodyPr>
            <a:normAutofit/>
          </a:bodyPr>
          <a:lstStyle/>
          <a:p>
            <a:r>
              <a:rPr lang="en-US" dirty="0"/>
              <a:t>PCB </a:t>
            </a:r>
            <a:r>
              <a:rPr lang="en-US" dirty="0" err="1"/>
              <a:t>stackup</a:t>
            </a:r>
            <a:r>
              <a:rPr lang="en-US" dirty="0"/>
              <a:t>/1</a:t>
            </a:r>
          </a:p>
        </p:txBody>
      </p:sp>
      <p:sp>
        <p:nvSpPr>
          <p:cNvPr id="3" name="Date Placeholder 2">
            <a:extLst>
              <a:ext uri="{FF2B5EF4-FFF2-40B4-BE49-F238E27FC236}">
                <a16:creationId xmlns:a16="http://schemas.microsoft.com/office/drawing/2014/main" id="{6DCC5E95-781C-B4A1-9DA1-D41D71CA37DD}"/>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4DB06FD-DC42-2A37-C456-38F5D4C877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8582F3B-1E6B-9D88-A8AA-5BABEC4E691E}"/>
              </a:ext>
            </a:extLst>
          </p:cNvPr>
          <p:cNvSpPr>
            <a:spLocks noGrp="1"/>
          </p:cNvSpPr>
          <p:nvPr>
            <p:ph type="sldNum" sz="quarter" idx="12"/>
          </p:nvPr>
        </p:nvSpPr>
        <p:spPr/>
        <p:txBody>
          <a:bodyPr/>
          <a:lstStyle/>
          <a:p>
            <a:fld id="{B7C12E76-5DE4-834B-BE10-AD31AA7B20EC}" type="slidenum">
              <a:rPr lang="en-US" smtClean="0"/>
              <a:t>33</a:t>
            </a:fld>
            <a:endParaRPr lang="en-US"/>
          </a:p>
        </p:txBody>
      </p:sp>
      <p:pic>
        <p:nvPicPr>
          <p:cNvPr id="2050" name="Picture 2" descr="Complete PCB Stackup Guide: Standard 4/6/8 Layers, Flex, Rigid-Flex &amp;  Manufacturer Comparisons - RayPCB">
            <a:extLst>
              <a:ext uri="{FF2B5EF4-FFF2-40B4-BE49-F238E27FC236}">
                <a16:creationId xmlns:a16="http://schemas.microsoft.com/office/drawing/2014/main" id="{6822E8EE-92AE-0210-D6DF-8ACFB3AC3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741" y="427435"/>
            <a:ext cx="3424419" cy="2619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preg vs. Core: Understanding PCB Layer Stackup Materials">
            <a:extLst>
              <a:ext uri="{FF2B5EF4-FFF2-40B4-BE49-F238E27FC236}">
                <a16:creationId xmlns:a16="http://schemas.microsoft.com/office/drawing/2014/main" id="{12DCC945-9732-0B1A-C9A4-EEA3018EE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545" y="616498"/>
            <a:ext cx="5022134" cy="25110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a corretta gestione dello stackup permette di ottenere prodotti eccellenti">
            <a:extLst>
              <a:ext uri="{FF2B5EF4-FFF2-40B4-BE49-F238E27FC236}">
                <a16:creationId xmlns:a16="http://schemas.microsoft.com/office/drawing/2014/main" id="{EED2D392-73D9-0719-26CC-D3845F1F9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00" y="3242413"/>
            <a:ext cx="4047906" cy="31974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Ultimate Guide to PCB Manufacturing: From Design to Finished Board -  AnyPCBA">
            <a:extLst>
              <a:ext uri="{FF2B5EF4-FFF2-40B4-BE49-F238E27FC236}">
                <a16:creationId xmlns:a16="http://schemas.microsoft.com/office/drawing/2014/main" id="{A3809461-22B7-5C8A-3D39-F6B8DFE5D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123" y="3429000"/>
            <a:ext cx="5022134" cy="2812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10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2CB97C-E8B2-0B4B-412B-E955B3621FDB}"/>
              </a:ext>
            </a:extLst>
          </p:cNvPr>
          <p:cNvSpPr>
            <a:spLocks noGrp="1"/>
          </p:cNvSpPr>
          <p:nvPr>
            <p:ph type="title"/>
          </p:nvPr>
        </p:nvSpPr>
        <p:spPr/>
        <p:txBody>
          <a:bodyPr/>
          <a:lstStyle/>
          <a:p>
            <a:r>
              <a:rPr lang="en-US" dirty="0"/>
              <a:t>PCB </a:t>
            </a:r>
            <a:r>
              <a:rPr lang="en-US" dirty="0" err="1"/>
              <a:t>stackup</a:t>
            </a:r>
            <a:r>
              <a:rPr lang="en-US" dirty="0"/>
              <a:t>/2</a:t>
            </a:r>
            <a:endParaRPr lang="it-IT" dirty="0"/>
          </a:p>
        </p:txBody>
      </p:sp>
      <p:sp>
        <p:nvSpPr>
          <p:cNvPr id="3" name="Segnaposto data 2">
            <a:extLst>
              <a:ext uri="{FF2B5EF4-FFF2-40B4-BE49-F238E27FC236}">
                <a16:creationId xmlns:a16="http://schemas.microsoft.com/office/drawing/2014/main" id="{183AB20A-BD65-B88A-9DD9-578A1717389D}"/>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2DACD434-9199-1BC1-9322-2F8CA70519BA}"/>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45501876-8249-A28F-8397-3DB6D8CC4177}"/>
              </a:ext>
            </a:extLst>
          </p:cNvPr>
          <p:cNvSpPr>
            <a:spLocks noGrp="1"/>
          </p:cNvSpPr>
          <p:nvPr>
            <p:ph type="sldNum" sz="quarter" idx="12"/>
          </p:nvPr>
        </p:nvSpPr>
        <p:spPr/>
        <p:txBody>
          <a:bodyPr/>
          <a:lstStyle/>
          <a:p>
            <a:fld id="{B7C12E76-5DE4-834B-BE10-AD31AA7B20EC}" type="slidenum">
              <a:rPr lang="en-US" smtClean="0"/>
              <a:t>34</a:t>
            </a:fld>
            <a:endParaRPr lang="en-US"/>
          </a:p>
        </p:txBody>
      </p:sp>
      <p:pic>
        <p:nvPicPr>
          <p:cNvPr id="6" name="Immagine 5">
            <a:extLst>
              <a:ext uri="{FF2B5EF4-FFF2-40B4-BE49-F238E27FC236}">
                <a16:creationId xmlns:a16="http://schemas.microsoft.com/office/drawing/2014/main" id="{855EF9FC-8590-C459-6591-64C8C76A0136}"/>
              </a:ext>
            </a:extLst>
          </p:cNvPr>
          <p:cNvPicPr>
            <a:picLocks noChangeAspect="1"/>
          </p:cNvPicPr>
          <p:nvPr/>
        </p:nvPicPr>
        <p:blipFill>
          <a:blip r:embed="rId2"/>
          <a:stretch>
            <a:fillRect/>
          </a:stretch>
        </p:blipFill>
        <p:spPr>
          <a:xfrm>
            <a:off x="1963552" y="1112111"/>
            <a:ext cx="1066800" cy="419100"/>
          </a:xfrm>
          <a:prstGeom prst="rect">
            <a:avLst/>
          </a:prstGeom>
        </p:spPr>
      </p:pic>
      <p:pic>
        <p:nvPicPr>
          <p:cNvPr id="8" name="Immagine 7" descr="Immagine che contiene testo, schermata, numero, Parallelo&#10;&#10;Il contenuto generato dall'IA potrebbe non essere corretto.">
            <a:extLst>
              <a:ext uri="{FF2B5EF4-FFF2-40B4-BE49-F238E27FC236}">
                <a16:creationId xmlns:a16="http://schemas.microsoft.com/office/drawing/2014/main" id="{F6B848AF-6BDF-4190-8387-AAD20C2C17A2}"/>
              </a:ext>
            </a:extLst>
          </p:cNvPr>
          <p:cNvPicPr>
            <a:picLocks noChangeAspect="1"/>
          </p:cNvPicPr>
          <p:nvPr/>
        </p:nvPicPr>
        <p:blipFill>
          <a:blip r:embed="rId3"/>
          <a:stretch>
            <a:fillRect/>
          </a:stretch>
        </p:blipFill>
        <p:spPr>
          <a:xfrm>
            <a:off x="4918509" y="231441"/>
            <a:ext cx="6335560" cy="5856538"/>
          </a:xfrm>
          <a:prstGeom prst="rect">
            <a:avLst/>
          </a:prstGeom>
        </p:spPr>
      </p:pic>
      <p:pic>
        <p:nvPicPr>
          <p:cNvPr id="10" name="Immagine 9" descr="Immagine che contiene testo, schermata, Carattere, arancione&#10;&#10;Il contenuto generato dall'IA potrebbe non essere corretto.">
            <a:extLst>
              <a:ext uri="{FF2B5EF4-FFF2-40B4-BE49-F238E27FC236}">
                <a16:creationId xmlns:a16="http://schemas.microsoft.com/office/drawing/2014/main" id="{A78106D5-B19B-4F53-2463-AF412E969BAB}"/>
              </a:ext>
            </a:extLst>
          </p:cNvPr>
          <p:cNvPicPr>
            <a:picLocks noChangeAspect="1"/>
          </p:cNvPicPr>
          <p:nvPr/>
        </p:nvPicPr>
        <p:blipFill>
          <a:blip r:embed="rId4"/>
          <a:stretch>
            <a:fillRect/>
          </a:stretch>
        </p:blipFill>
        <p:spPr>
          <a:xfrm>
            <a:off x="207992" y="1799582"/>
            <a:ext cx="4577919" cy="863522"/>
          </a:xfrm>
          <a:prstGeom prst="rect">
            <a:avLst/>
          </a:prstGeom>
        </p:spPr>
      </p:pic>
      <p:pic>
        <p:nvPicPr>
          <p:cNvPr id="12" name="Immagine 11" descr="Immagine che contiene testo, schermata, numero, Carattere&#10;&#10;Il contenuto generato dall'IA potrebbe non essere corretto.">
            <a:extLst>
              <a:ext uri="{FF2B5EF4-FFF2-40B4-BE49-F238E27FC236}">
                <a16:creationId xmlns:a16="http://schemas.microsoft.com/office/drawing/2014/main" id="{D767D542-5891-F0B2-A902-B2DDDA439277}"/>
              </a:ext>
            </a:extLst>
          </p:cNvPr>
          <p:cNvPicPr>
            <a:picLocks noChangeAspect="1"/>
          </p:cNvPicPr>
          <p:nvPr/>
        </p:nvPicPr>
        <p:blipFill>
          <a:blip r:embed="rId5"/>
          <a:stretch>
            <a:fillRect/>
          </a:stretch>
        </p:blipFill>
        <p:spPr>
          <a:xfrm>
            <a:off x="412023" y="2709511"/>
            <a:ext cx="4246860" cy="3702278"/>
          </a:xfrm>
          <a:prstGeom prst="rect">
            <a:avLst/>
          </a:prstGeom>
        </p:spPr>
      </p:pic>
    </p:spTree>
    <p:extLst>
      <p:ext uri="{BB962C8B-B14F-4D97-AF65-F5344CB8AC3E}">
        <p14:creationId xmlns:p14="http://schemas.microsoft.com/office/powerpoint/2010/main" val="1648661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2442DA-EC21-95CD-6995-5C566DF175C4}"/>
              </a:ext>
            </a:extLst>
          </p:cNvPr>
          <p:cNvSpPr>
            <a:spLocks noGrp="1"/>
          </p:cNvSpPr>
          <p:nvPr>
            <p:ph type="title"/>
          </p:nvPr>
        </p:nvSpPr>
        <p:spPr/>
        <p:txBody>
          <a:bodyPr/>
          <a:lstStyle/>
          <a:p>
            <a:r>
              <a:rPr lang="it-IT" dirty="0" err="1"/>
              <a:t>Nominal</a:t>
            </a:r>
            <a:r>
              <a:rPr lang="it-IT" dirty="0"/>
              <a:t> </a:t>
            </a:r>
            <a:r>
              <a:rPr lang="it-IT" dirty="0" err="1"/>
              <a:t>dimensions</a:t>
            </a:r>
            <a:endParaRPr lang="it-IT" dirty="0"/>
          </a:p>
        </p:txBody>
      </p:sp>
      <p:sp>
        <p:nvSpPr>
          <p:cNvPr id="3" name="Segnaposto data 2">
            <a:extLst>
              <a:ext uri="{FF2B5EF4-FFF2-40B4-BE49-F238E27FC236}">
                <a16:creationId xmlns:a16="http://schemas.microsoft.com/office/drawing/2014/main" id="{B066C375-4DD9-ECE2-46A9-FFE8E5B5CC57}"/>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B3ECD0FC-CC3C-C4E1-8E31-6E00C4E5C0D3}"/>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CFDEEAFF-A10E-2ACA-CAB5-4F186D18029E}"/>
              </a:ext>
            </a:extLst>
          </p:cNvPr>
          <p:cNvSpPr>
            <a:spLocks noGrp="1"/>
          </p:cNvSpPr>
          <p:nvPr>
            <p:ph type="sldNum" sz="quarter" idx="12"/>
          </p:nvPr>
        </p:nvSpPr>
        <p:spPr/>
        <p:txBody>
          <a:bodyPr/>
          <a:lstStyle/>
          <a:p>
            <a:fld id="{B7C12E76-5DE4-834B-BE10-AD31AA7B20EC}" type="slidenum">
              <a:rPr lang="en-US" smtClean="0"/>
              <a:t>35</a:t>
            </a:fld>
            <a:endParaRPr lang="en-US"/>
          </a:p>
        </p:txBody>
      </p:sp>
      <p:pic>
        <p:nvPicPr>
          <p:cNvPr id="6" name="Immagine 5">
            <a:extLst>
              <a:ext uri="{FF2B5EF4-FFF2-40B4-BE49-F238E27FC236}">
                <a16:creationId xmlns:a16="http://schemas.microsoft.com/office/drawing/2014/main" id="{C1C425C4-D329-D92A-5F1F-F52681F29E31}"/>
              </a:ext>
            </a:extLst>
          </p:cNvPr>
          <p:cNvPicPr>
            <a:picLocks noChangeAspect="1"/>
          </p:cNvPicPr>
          <p:nvPr/>
        </p:nvPicPr>
        <p:blipFill>
          <a:blip r:embed="rId2"/>
          <a:stretch>
            <a:fillRect/>
          </a:stretch>
        </p:blipFill>
        <p:spPr>
          <a:xfrm>
            <a:off x="6953985" y="2885501"/>
            <a:ext cx="4822525" cy="3215017"/>
          </a:xfrm>
          <a:prstGeom prst="rect">
            <a:avLst/>
          </a:prstGeom>
        </p:spPr>
      </p:pic>
      <p:pic>
        <p:nvPicPr>
          <p:cNvPr id="7" name="Immagine 6">
            <a:extLst>
              <a:ext uri="{FF2B5EF4-FFF2-40B4-BE49-F238E27FC236}">
                <a16:creationId xmlns:a16="http://schemas.microsoft.com/office/drawing/2014/main" id="{2A477DD3-EC24-8C11-F74F-3BEC29342206}"/>
              </a:ext>
            </a:extLst>
          </p:cNvPr>
          <p:cNvPicPr>
            <a:picLocks noChangeAspect="1"/>
          </p:cNvPicPr>
          <p:nvPr/>
        </p:nvPicPr>
        <p:blipFill>
          <a:blip r:embed="rId3"/>
          <a:stretch>
            <a:fillRect/>
          </a:stretch>
        </p:blipFill>
        <p:spPr>
          <a:xfrm>
            <a:off x="6489300" y="59351"/>
            <a:ext cx="5390147" cy="2748975"/>
          </a:xfrm>
          <a:prstGeom prst="rect">
            <a:avLst/>
          </a:prstGeom>
        </p:spPr>
      </p:pic>
      <p:pic>
        <p:nvPicPr>
          <p:cNvPr id="8" name="Immagine 7">
            <a:extLst>
              <a:ext uri="{FF2B5EF4-FFF2-40B4-BE49-F238E27FC236}">
                <a16:creationId xmlns:a16="http://schemas.microsoft.com/office/drawing/2014/main" id="{1A3F02F6-182B-E77A-67B9-FADA125C68E2}"/>
              </a:ext>
            </a:extLst>
          </p:cNvPr>
          <p:cNvPicPr>
            <a:picLocks noChangeAspect="1"/>
          </p:cNvPicPr>
          <p:nvPr/>
        </p:nvPicPr>
        <p:blipFill>
          <a:blip r:embed="rId4"/>
          <a:stretch>
            <a:fillRect/>
          </a:stretch>
        </p:blipFill>
        <p:spPr>
          <a:xfrm>
            <a:off x="555057" y="1185334"/>
            <a:ext cx="3237297" cy="2282294"/>
          </a:xfrm>
          <a:prstGeom prst="rect">
            <a:avLst/>
          </a:prstGeom>
        </p:spPr>
      </p:pic>
    </p:spTree>
    <p:extLst>
      <p:ext uri="{BB962C8B-B14F-4D97-AF65-F5344CB8AC3E}">
        <p14:creationId xmlns:p14="http://schemas.microsoft.com/office/powerpoint/2010/main" val="3296568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95E16A-7BBE-670A-FC46-F1106D0B941C}"/>
              </a:ext>
            </a:extLst>
          </p:cNvPr>
          <p:cNvSpPr>
            <a:spLocks noGrp="1"/>
          </p:cNvSpPr>
          <p:nvPr>
            <p:ph type="title"/>
          </p:nvPr>
        </p:nvSpPr>
        <p:spPr/>
        <p:txBody>
          <a:bodyPr/>
          <a:lstStyle/>
          <a:p>
            <a:r>
              <a:rPr lang="it-IT" dirty="0"/>
              <a:t>Some nomenclature</a:t>
            </a:r>
          </a:p>
        </p:txBody>
      </p:sp>
      <p:sp>
        <p:nvSpPr>
          <p:cNvPr id="3" name="Segnaposto data 2">
            <a:extLst>
              <a:ext uri="{FF2B5EF4-FFF2-40B4-BE49-F238E27FC236}">
                <a16:creationId xmlns:a16="http://schemas.microsoft.com/office/drawing/2014/main" id="{37E2E25A-B7F5-7BD0-D739-377003CCD764}"/>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39C9D3DD-C103-561F-9C2A-81CB6CF87EFD}"/>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76B3C4C7-01C6-118C-15FB-1905E8174520}"/>
              </a:ext>
            </a:extLst>
          </p:cNvPr>
          <p:cNvSpPr>
            <a:spLocks noGrp="1"/>
          </p:cNvSpPr>
          <p:nvPr>
            <p:ph type="sldNum" sz="quarter" idx="12"/>
          </p:nvPr>
        </p:nvSpPr>
        <p:spPr/>
        <p:txBody>
          <a:bodyPr/>
          <a:lstStyle/>
          <a:p>
            <a:fld id="{B7C12E76-5DE4-834B-BE10-AD31AA7B20EC}" type="slidenum">
              <a:rPr lang="en-US" smtClean="0"/>
              <a:t>36</a:t>
            </a:fld>
            <a:endParaRPr lang="en-US"/>
          </a:p>
        </p:txBody>
      </p:sp>
      <p:pic>
        <p:nvPicPr>
          <p:cNvPr id="6" name="Immagine 5">
            <a:extLst>
              <a:ext uri="{FF2B5EF4-FFF2-40B4-BE49-F238E27FC236}">
                <a16:creationId xmlns:a16="http://schemas.microsoft.com/office/drawing/2014/main" id="{FEE32B0B-B3A8-B12F-62BE-D5D4A1F7993A}"/>
              </a:ext>
            </a:extLst>
          </p:cNvPr>
          <p:cNvPicPr>
            <a:picLocks noChangeAspect="1"/>
          </p:cNvPicPr>
          <p:nvPr/>
        </p:nvPicPr>
        <p:blipFill>
          <a:blip r:embed="rId2"/>
          <a:srcRect b="16349"/>
          <a:stretch>
            <a:fillRect/>
          </a:stretch>
        </p:blipFill>
        <p:spPr>
          <a:xfrm>
            <a:off x="1751454" y="1117191"/>
            <a:ext cx="8663690" cy="4623618"/>
          </a:xfrm>
          <a:prstGeom prst="rect">
            <a:avLst/>
          </a:prstGeom>
        </p:spPr>
      </p:pic>
    </p:spTree>
    <p:extLst>
      <p:ext uri="{BB962C8B-B14F-4D97-AF65-F5344CB8AC3E}">
        <p14:creationId xmlns:p14="http://schemas.microsoft.com/office/powerpoint/2010/main" val="2887718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7076-EB44-4DB2-DF8B-BC121A12FB77}"/>
              </a:ext>
            </a:extLst>
          </p:cNvPr>
          <p:cNvSpPr>
            <a:spLocks noGrp="1"/>
          </p:cNvSpPr>
          <p:nvPr>
            <p:ph type="title"/>
          </p:nvPr>
        </p:nvSpPr>
        <p:spPr/>
        <p:txBody>
          <a:bodyPr/>
          <a:lstStyle/>
          <a:p>
            <a:r>
              <a:rPr lang="en-US" dirty="0"/>
              <a:t>VIAs</a:t>
            </a:r>
          </a:p>
        </p:txBody>
      </p:sp>
      <p:sp>
        <p:nvSpPr>
          <p:cNvPr id="3" name="Date Placeholder 2">
            <a:extLst>
              <a:ext uri="{FF2B5EF4-FFF2-40B4-BE49-F238E27FC236}">
                <a16:creationId xmlns:a16="http://schemas.microsoft.com/office/drawing/2014/main" id="{69D18B6E-8612-DC31-E663-5B11DDEC3A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58B247A-0E95-956C-34DB-20E17192136D}"/>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0303417-FB94-DA10-589E-85E2DDD605FA}"/>
              </a:ext>
            </a:extLst>
          </p:cNvPr>
          <p:cNvSpPr>
            <a:spLocks noGrp="1"/>
          </p:cNvSpPr>
          <p:nvPr>
            <p:ph type="sldNum" sz="quarter" idx="12"/>
          </p:nvPr>
        </p:nvSpPr>
        <p:spPr/>
        <p:txBody>
          <a:bodyPr/>
          <a:lstStyle/>
          <a:p>
            <a:fld id="{B7C12E76-5DE4-834B-BE10-AD31AA7B20EC}" type="slidenum">
              <a:rPr lang="en-US" smtClean="0"/>
              <a:t>37</a:t>
            </a:fld>
            <a:endParaRPr lang="en-US"/>
          </a:p>
        </p:txBody>
      </p:sp>
      <p:pic>
        <p:nvPicPr>
          <p:cNvPr id="5122" name="Picture 2" descr="How PCB Vias Interconnect Circuit Board Layers | Sierra Circuits">
            <a:extLst>
              <a:ext uri="{FF2B5EF4-FFF2-40B4-BE49-F238E27FC236}">
                <a16:creationId xmlns:a16="http://schemas.microsoft.com/office/drawing/2014/main" id="{80440445-5758-1BA6-ABEC-56813E1E0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7" y="1160265"/>
            <a:ext cx="5029202" cy="20451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Via in Pad?">
            <a:extLst>
              <a:ext uri="{FF2B5EF4-FFF2-40B4-BE49-F238E27FC236}">
                <a16:creationId xmlns:a16="http://schemas.microsoft.com/office/drawing/2014/main" id="{49C10A33-1E29-57F0-E80C-0841BB9ED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149" y="630214"/>
            <a:ext cx="5308954" cy="31052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CB Back Drilling: Enhancing Signal Integrity in High-Speed Designs - RayPCB">
            <a:extLst>
              <a:ext uri="{FF2B5EF4-FFF2-40B4-BE49-F238E27FC236}">
                <a16:creationId xmlns:a16="http://schemas.microsoft.com/office/drawing/2014/main" id="{04F55499-E043-FF44-2A14-09CA3C98E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116" y="3806233"/>
            <a:ext cx="3514595" cy="2108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ypes of PCB Holes: A Complete Guide for Designers and Engineers -  Wonderful PCB">
            <a:extLst>
              <a:ext uri="{FF2B5EF4-FFF2-40B4-BE49-F238E27FC236}">
                <a16:creationId xmlns:a16="http://schemas.microsoft.com/office/drawing/2014/main" id="{B6A201BC-E4FC-2EB5-CA3D-93307FBBF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826" y="4068017"/>
            <a:ext cx="2754681" cy="202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66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1FDE-9726-BEB0-C59B-19C24B39B666}"/>
              </a:ext>
            </a:extLst>
          </p:cNvPr>
          <p:cNvSpPr>
            <a:spLocks noGrp="1"/>
          </p:cNvSpPr>
          <p:nvPr>
            <p:ph type="title"/>
          </p:nvPr>
        </p:nvSpPr>
        <p:spPr/>
        <p:txBody>
          <a:bodyPr/>
          <a:lstStyle/>
          <a:p>
            <a:r>
              <a:rPr lang="en-US" dirty="0"/>
              <a:t>Tracks</a:t>
            </a:r>
          </a:p>
        </p:txBody>
      </p:sp>
      <p:sp>
        <p:nvSpPr>
          <p:cNvPr id="3" name="Date Placeholder 2">
            <a:extLst>
              <a:ext uri="{FF2B5EF4-FFF2-40B4-BE49-F238E27FC236}">
                <a16:creationId xmlns:a16="http://schemas.microsoft.com/office/drawing/2014/main" id="{A4328794-AACC-3748-465B-D17874B98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F123010-D63A-1A10-91E1-BC4F11FBC2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CC57E10-B711-FF59-523E-87490F7CEA53}"/>
              </a:ext>
            </a:extLst>
          </p:cNvPr>
          <p:cNvSpPr>
            <a:spLocks noGrp="1"/>
          </p:cNvSpPr>
          <p:nvPr>
            <p:ph type="sldNum" sz="quarter" idx="12"/>
          </p:nvPr>
        </p:nvSpPr>
        <p:spPr/>
        <p:txBody>
          <a:bodyPr/>
          <a:lstStyle/>
          <a:p>
            <a:fld id="{B7C12E76-5DE4-834B-BE10-AD31AA7B20EC}" type="slidenum">
              <a:rPr lang="en-US" smtClean="0"/>
              <a:t>38</a:t>
            </a:fld>
            <a:endParaRPr lang="en-US"/>
          </a:p>
        </p:txBody>
      </p:sp>
      <p:pic>
        <p:nvPicPr>
          <p:cNvPr id="4098" name="Picture 2" descr="Stripline vs Microstrip: qual è la differenza?">
            <a:extLst>
              <a:ext uri="{FF2B5EF4-FFF2-40B4-BE49-F238E27FC236}">
                <a16:creationId xmlns:a16="http://schemas.microsoft.com/office/drawing/2014/main" id="{ADD21676-2E49-43D5-CD26-302E354CB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794" y="1607247"/>
            <a:ext cx="7287010" cy="364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16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FC2892-0CDC-7745-8AF0-305DCBC7BFD5}"/>
              </a:ext>
            </a:extLst>
          </p:cNvPr>
          <p:cNvSpPr>
            <a:spLocks noGrp="1"/>
          </p:cNvSpPr>
          <p:nvPr>
            <p:ph type="title"/>
          </p:nvPr>
        </p:nvSpPr>
        <p:spPr/>
        <p:txBody>
          <a:bodyPr/>
          <a:lstStyle/>
          <a:p>
            <a:r>
              <a:rPr lang="it-IT" dirty="0"/>
              <a:t>Components</a:t>
            </a:r>
          </a:p>
        </p:txBody>
      </p:sp>
      <p:sp>
        <p:nvSpPr>
          <p:cNvPr id="3" name="Segnaposto data 2">
            <a:extLst>
              <a:ext uri="{FF2B5EF4-FFF2-40B4-BE49-F238E27FC236}">
                <a16:creationId xmlns:a16="http://schemas.microsoft.com/office/drawing/2014/main" id="{D231B1A5-6D0B-1480-1B27-643D85DCEB97}"/>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0ECC4C21-E12A-2B06-9363-C9F14C28FBE3}"/>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8B473125-04DE-7EEB-0EC5-503AC5B336D4}"/>
              </a:ext>
            </a:extLst>
          </p:cNvPr>
          <p:cNvSpPr>
            <a:spLocks noGrp="1"/>
          </p:cNvSpPr>
          <p:nvPr>
            <p:ph type="sldNum" sz="quarter" idx="12"/>
          </p:nvPr>
        </p:nvSpPr>
        <p:spPr/>
        <p:txBody>
          <a:bodyPr/>
          <a:lstStyle/>
          <a:p>
            <a:fld id="{B7C12E76-5DE4-834B-BE10-AD31AA7B20EC}" type="slidenum">
              <a:rPr lang="en-US" smtClean="0"/>
              <a:t>39</a:t>
            </a:fld>
            <a:endParaRPr lang="en-US"/>
          </a:p>
        </p:txBody>
      </p:sp>
    </p:spTree>
    <p:extLst>
      <p:ext uri="{BB962C8B-B14F-4D97-AF65-F5344CB8AC3E}">
        <p14:creationId xmlns:p14="http://schemas.microsoft.com/office/powerpoint/2010/main" val="131692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FA15-A1E7-A13D-CF95-2FF2D0BAC5D8}"/>
              </a:ext>
            </a:extLst>
          </p:cNvPr>
          <p:cNvSpPr>
            <a:spLocks noGrp="1"/>
          </p:cNvSpPr>
          <p:nvPr>
            <p:ph type="title"/>
          </p:nvPr>
        </p:nvSpPr>
        <p:spPr/>
        <p:txBody>
          <a:bodyPr/>
          <a:lstStyle/>
          <a:p>
            <a:r>
              <a:rPr lang="en-US" dirty="0"/>
              <a:t>Tools Used</a:t>
            </a:r>
          </a:p>
        </p:txBody>
      </p:sp>
      <p:sp>
        <p:nvSpPr>
          <p:cNvPr id="3" name="Date Placeholder 2">
            <a:extLst>
              <a:ext uri="{FF2B5EF4-FFF2-40B4-BE49-F238E27FC236}">
                <a16:creationId xmlns:a16="http://schemas.microsoft.com/office/drawing/2014/main" id="{FF2F4EA2-6D8C-A7C8-7DA1-6A0052FD6B8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FBD3B5C4-CF9B-E587-3784-66AA1816C5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68E29826-4914-104D-7767-BABE531FD334}"/>
              </a:ext>
            </a:extLst>
          </p:cNvPr>
          <p:cNvSpPr>
            <a:spLocks noGrp="1"/>
          </p:cNvSpPr>
          <p:nvPr>
            <p:ph type="sldNum" sz="quarter" idx="12"/>
          </p:nvPr>
        </p:nvSpPr>
        <p:spPr/>
        <p:txBody>
          <a:bodyPr/>
          <a:lstStyle/>
          <a:p>
            <a:fld id="{B7C12E76-5DE4-834B-BE10-AD31AA7B20EC}" type="slidenum">
              <a:rPr lang="en-US" smtClean="0"/>
              <a:t>4</a:t>
            </a:fld>
            <a:endParaRPr lang="en-US"/>
          </a:p>
        </p:txBody>
      </p:sp>
      <p:sp>
        <p:nvSpPr>
          <p:cNvPr id="11" name="Rectangle 4">
            <a:extLst>
              <a:ext uri="{FF2B5EF4-FFF2-40B4-BE49-F238E27FC236}">
                <a16:creationId xmlns:a16="http://schemas.microsoft.com/office/drawing/2014/main" id="{37188713-E15C-6844-935F-7587D9C70319}"/>
              </a:ext>
            </a:extLst>
          </p:cNvPr>
          <p:cNvSpPr>
            <a:spLocks noChangeArrowheads="1"/>
          </p:cNvSpPr>
          <p:nvPr/>
        </p:nvSpPr>
        <p:spPr bwMode="auto">
          <a:xfrm>
            <a:off x="391886" y="2082618"/>
            <a:ext cx="62832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Git (versioning)</a:t>
            </a:r>
          </a:p>
          <a:p>
            <a:pPr eaLnBrk="0" fontAlgn="base" hangingPunct="0">
              <a:spcBef>
                <a:spcPct val="0"/>
              </a:spcBef>
              <a:spcAft>
                <a:spcPct val="0"/>
              </a:spcAft>
              <a:buFontTx/>
              <a:buChar char="•"/>
            </a:pPr>
            <a:r>
              <a:rPr lang="en-US" altLang="en-US" sz="2800" dirty="0">
                <a:latin typeface="Arial" panose="020B0604020202020204" pitchFamily="34" charset="0"/>
              </a:rPr>
              <a:t> </a:t>
            </a:r>
            <a:r>
              <a:rPr lang="en-US" altLang="en-US" sz="2800" dirty="0" err="1">
                <a:latin typeface="Arial" panose="020B0604020202020204" pitchFamily="34" charset="0"/>
              </a:rPr>
              <a:t>Draw.io</a:t>
            </a:r>
            <a:r>
              <a:rPr lang="en-US" altLang="en-US" sz="2800" dirty="0">
                <a:latin typeface="Arial" panose="020B0604020202020204" pitchFamily="34" charset="0"/>
              </a:rPr>
              <a:t> (block diagrams)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KiCad</a:t>
            </a:r>
            <a:r>
              <a:rPr kumimoji="0" lang="en-US" altLang="en-US" sz="2800" b="0" i="0" u="none" strike="noStrike" cap="none" normalizeH="0" baseline="0" dirty="0">
                <a:ln>
                  <a:noFill/>
                </a:ln>
                <a:solidFill>
                  <a:schemeClr val="tx1"/>
                </a:solidFill>
                <a:effectLst/>
                <a:latin typeface="Arial" panose="020B0604020202020204" pitchFamily="34" charset="0"/>
              </a:rPr>
              <a:t> (Schematic &amp; PCB)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NGspice</a:t>
            </a:r>
            <a:r>
              <a:rPr kumimoji="0" lang="en-US" altLang="en-US" sz="2800" b="0" i="0" u="none" strike="noStrike" cap="none" normalizeH="0" baseline="0" dirty="0">
                <a:ln>
                  <a:noFill/>
                </a:ln>
                <a:solidFill>
                  <a:schemeClr val="tx1"/>
                </a:solidFill>
                <a:effectLst/>
                <a:latin typeface="Arial" panose="020B0604020202020204" pitchFamily="34" charset="0"/>
              </a:rPr>
              <a:t> &amp; </a:t>
            </a:r>
            <a:r>
              <a:rPr kumimoji="0" lang="en-US" altLang="en-US" sz="2800" b="0" i="0" u="none" strike="noStrike" cap="none" normalizeH="0" baseline="0" dirty="0" err="1">
                <a:ln>
                  <a:noFill/>
                </a:ln>
                <a:solidFill>
                  <a:schemeClr val="tx1"/>
                </a:solidFill>
                <a:effectLst/>
                <a:latin typeface="Arial" panose="020B0604020202020204" pitchFamily="34" charset="0"/>
              </a:rPr>
              <a:t>LTspice</a:t>
            </a:r>
            <a:r>
              <a:rPr kumimoji="0" lang="en-US" altLang="en-US" sz="2800" b="0" i="0" u="none" strike="noStrike" cap="none" normalizeH="0" baseline="0" dirty="0">
                <a:ln>
                  <a:noFill/>
                </a:ln>
                <a:solidFill>
                  <a:schemeClr val="tx1"/>
                </a:solidFill>
                <a:effectLst/>
                <a:latin typeface="Arial" panose="020B0604020202020204" pitchFamily="34" charset="0"/>
              </a:rPr>
              <a:t> (simulation)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XILINX VIVADO (FPGA)</a:t>
            </a:r>
          </a:p>
        </p:txBody>
      </p:sp>
    </p:spTree>
    <p:extLst>
      <p:ext uri="{BB962C8B-B14F-4D97-AF65-F5344CB8AC3E}">
        <p14:creationId xmlns:p14="http://schemas.microsoft.com/office/powerpoint/2010/main" val="2262711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ADBD-AD9A-B255-B6BA-0B009B5AE85F}"/>
              </a:ext>
            </a:extLst>
          </p:cNvPr>
          <p:cNvSpPr>
            <a:spLocks noGrp="1"/>
          </p:cNvSpPr>
          <p:nvPr>
            <p:ph type="title"/>
          </p:nvPr>
        </p:nvSpPr>
        <p:spPr/>
        <p:txBody>
          <a:bodyPr/>
          <a:lstStyle/>
          <a:p>
            <a:r>
              <a:rPr lang="en-US" dirty="0"/>
              <a:t>Fiducial and tooling holes</a:t>
            </a:r>
          </a:p>
        </p:txBody>
      </p:sp>
      <p:sp>
        <p:nvSpPr>
          <p:cNvPr id="3" name="Date Placeholder 2">
            <a:extLst>
              <a:ext uri="{FF2B5EF4-FFF2-40B4-BE49-F238E27FC236}">
                <a16:creationId xmlns:a16="http://schemas.microsoft.com/office/drawing/2014/main" id="{296F14EC-2A7D-88B0-C53A-4BBC11EB3A9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C708F-BC85-28B5-4258-6C0C5A53E9EF}"/>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ACAB647-5471-7198-4EA5-780D6B3C649F}"/>
              </a:ext>
            </a:extLst>
          </p:cNvPr>
          <p:cNvSpPr>
            <a:spLocks noGrp="1"/>
          </p:cNvSpPr>
          <p:nvPr>
            <p:ph type="sldNum" sz="quarter" idx="12"/>
          </p:nvPr>
        </p:nvSpPr>
        <p:spPr/>
        <p:txBody>
          <a:bodyPr/>
          <a:lstStyle/>
          <a:p>
            <a:fld id="{B7C12E76-5DE4-834B-BE10-AD31AA7B20EC}" type="slidenum">
              <a:rPr lang="en-US" smtClean="0"/>
              <a:t>40</a:t>
            </a:fld>
            <a:endParaRPr lang="en-US"/>
          </a:p>
        </p:txBody>
      </p:sp>
      <p:pic>
        <p:nvPicPr>
          <p:cNvPr id="1026" name="Picture 2" descr="Technical Tips for PCBs - Copper Thickness, Controlled Impedance, and more!  | PCB Universe">
            <a:extLst>
              <a:ext uri="{FF2B5EF4-FFF2-40B4-BE49-F238E27FC236}">
                <a16:creationId xmlns:a16="http://schemas.microsoft.com/office/drawing/2014/main" id="{EF4A6E4D-1F40-3C77-8D9D-3C48FBE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8" y="1185334"/>
            <a:ext cx="3126395" cy="2625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B Terminology - Component By Özdisan">
            <a:extLst>
              <a:ext uri="{FF2B5EF4-FFF2-40B4-BE49-F238E27FC236}">
                <a16:creationId xmlns:a16="http://schemas.microsoft.com/office/drawing/2014/main" id="{83BEB783-57FF-DD0D-7922-F002C39D3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594" y="1019377"/>
            <a:ext cx="7774379" cy="2953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ducial Marks: How to Properly Place on PCBs">
            <a:extLst>
              <a:ext uri="{FF2B5EF4-FFF2-40B4-BE49-F238E27FC236}">
                <a16:creationId xmlns:a16="http://schemas.microsoft.com/office/drawing/2014/main" id="{E6122E7C-7C49-A484-88A3-31948717D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98" y="4035111"/>
            <a:ext cx="3722701" cy="2096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e Fiducial Marker Placements on PCBs Still Necessary?">
            <a:extLst>
              <a:ext uri="{FF2B5EF4-FFF2-40B4-BE49-F238E27FC236}">
                <a16:creationId xmlns:a16="http://schemas.microsoft.com/office/drawing/2014/main" id="{F32D7701-9857-9C71-1BB3-229CC0D4F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900" y="3902800"/>
            <a:ext cx="44005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32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9C824F-8686-A471-2F3B-057C38D19DF3}"/>
              </a:ext>
            </a:extLst>
          </p:cNvPr>
          <p:cNvSpPr>
            <a:spLocks noGrp="1"/>
          </p:cNvSpPr>
          <p:nvPr>
            <p:ph type="title"/>
          </p:nvPr>
        </p:nvSpPr>
        <p:spPr/>
        <p:txBody>
          <a:bodyPr/>
          <a:lstStyle/>
          <a:p>
            <a:r>
              <a:rPr lang="it-IT" dirty="0"/>
              <a:t>PCB </a:t>
            </a:r>
            <a:r>
              <a:rPr lang="it-IT" dirty="0" err="1"/>
              <a:t>parasitics</a:t>
            </a:r>
            <a:r>
              <a:rPr lang="it-IT" dirty="0"/>
              <a:t>/1</a:t>
            </a:r>
          </a:p>
        </p:txBody>
      </p:sp>
      <p:sp>
        <p:nvSpPr>
          <p:cNvPr id="3" name="Segnaposto data 2">
            <a:extLst>
              <a:ext uri="{FF2B5EF4-FFF2-40B4-BE49-F238E27FC236}">
                <a16:creationId xmlns:a16="http://schemas.microsoft.com/office/drawing/2014/main" id="{1D4FE846-C435-890F-B6D5-A2ADD886CA3B}"/>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69124A80-8366-D0AD-18F1-F3E08174211D}"/>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CA5C972F-14B0-3AC2-A848-F90FEDD4C47D}"/>
              </a:ext>
            </a:extLst>
          </p:cNvPr>
          <p:cNvSpPr>
            <a:spLocks noGrp="1"/>
          </p:cNvSpPr>
          <p:nvPr>
            <p:ph type="sldNum" sz="quarter" idx="12"/>
          </p:nvPr>
        </p:nvSpPr>
        <p:spPr/>
        <p:txBody>
          <a:bodyPr/>
          <a:lstStyle/>
          <a:p>
            <a:fld id="{B7C12E76-5DE4-834B-BE10-AD31AA7B20EC}" type="slidenum">
              <a:rPr lang="en-US" smtClean="0"/>
              <a:t>41</a:t>
            </a:fld>
            <a:endParaRPr lang="en-US"/>
          </a:p>
        </p:txBody>
      </p:sp>
      <p:pic>
        <p:nvPicPr>
          <p:cNvPr id="6" name="Immagine 5">
            <a:extLst>
              <a:ext uri="{FF2B5EF4-FFF2-40B4-BE49-F238E27FC236}">
                <a16:creationId xmlns:a16="http://schemas.microsoft.com/office/drawing/2014/main" id="{02011AA5-F900-C357-3E0A-C611C1F224A1}"/>
              </a:ext>
            </a:extLst>
          </p:cNvPr>
          <p:cNvPicPr>
            <a:picLocks noChangeAspect="1"/>
          </p:cNvPicPr>
          <p:nvPr/>
        </p:nvPicPr>
        <p:blipFill>
          <a:blip r:embed="rId2"/>
          <a:stretch>
            <a:fillRect/>
          </a:stretch>
        </p:blipFill>
        <p:spPr>
          <a:xfrm>
            <a:off x="2399669" y="994435"/>
            <a:ext cx="7392662" cy="5174863"/>
          </a:xfrm>
          <a:prstGeom prst="rect">
            <a:avLst/>
          </a:prstGeom>
        </p:spPr>
      </p:pic>
    </p:spTree>
    <p:extLst>
      <p:ext uri="{BB962C8B-B14F-4D97-AF65-F5344CB8AC3E}">
        <p14:creationId xmlns:p14="http://schemas.microsoft.com/office/powerpoint/2010/main" val="2453262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C96B-DD4A-C779-5C0E-0DD2DB1D4CC3}"/>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1A7073B0-AC8F-75DF-0022-6DC560214E84}"/>
              </a:ext>
            </a:extLst>
          </p:cNvPr>
          <p:cNvPicPr>
            <a:picLocks noChangeAspect="1"/>
          </p:cNvPicPr>
          <p:nvPr/>
        </p:nvPicPr>
        <p:blipFill>
          <a:blip r:embed="rId2"/>
          <a:srcRect l="9032" t="16657" r="3029" b="23285"/>
          <a:stretch>
            <a:fillRect/>
          </a:stretch>
        </p:blipFill>
        <p:spPr>
          <a:xfrm>
            <a:off x="3120509" y="5324474"/>
            <a:ext cx="6491634" cy="1344350"/>
          </a:xfrm>
          <a:prstGeom prst="rect">
            <a:avLst/>
          </a:prstGeom>
        </p:spPr>
      </p:pic>
      <p:sp>
        <p:nvSpPr>
          <p:cNvPr id="2" name="Titolo 1">
            <a:extLst>
              <a:ext uri="{FF2B5EF4-FFF2-40B4-BE49-F238E27FC236}">
                <a16:creationId xmlns:a16="http://schemas.microsoft.com/office/drawing/2014/main" id="{A103E2A7-17BD-20B7-98BB-7EF9610AB3E1}"/>
              </a:ext>
            </a:extLst>
          </p:cNvPr>
          <p:cNvSpPr>
            <a:spLocks noGrp="1"/>
          </p:cNvSpPr>
          <p:nvPr>
            <p:ph type="title"/>
          </p:nvPr>
        </p:nvSpPr>
        <p:spPr/>
        <p:txBody>
          <a:bodyPr/>
          <a:lstStyle/>
          <a:p>
            <a:r>
              <a:rPr lang="it-IT" dirty="0"/>
              <a:t>PCB </a:t>
            </a:r>
            <a:r>
              <a:rPr lang="it-IT" dirty="0" err="1"/>
              <a:t>parasitics</a:t>
            </a:r>
            <a:r>
              <a:rPr lang="it-IT" dirty="0"/>
              <a:t>/2</a:t>
            </a:r>
          </a:p>
        </p:txBody>
      </p:sp>
      <p:sp>
        <p:nvSpPr>
          <p:cNvPr id="3" name="Segnaposto data 2">
            <a:extLst>
              <a:ext uri="{FF2B5EF4-FFF2-40B4-BE49-F238E27FC236}">
                <a16:creationId xmlns:a16="http://schemas.microsoft.com/office/drawing/2014/main" id="{B2C831F2-C4C2-8EE3-9B40-5F848553F81D}"/>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2BDCBD79-50E7-AED0-8D79-6508EC304E37}"/>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C6BE74AB-9E57-A079-8F5D-A7716BE1685F}"/>
              </a:ext>
            </a:extLst>
          </p:cNvPr>
          <p:cNvSpPr>
            <a:spLocks noGrp="1"/>
          </p:cNvSpPr>
          <p:nvPr>
            <p:ph type="sldNum" sz="quarter" idx="12"/>
          </p:nvPr>
        </p:nvSpPr>
        <p:spPr/>
        <p:txBody>
          <a:bodyPr/>
          <a:lstStyle/>
          <a:p>
            <a:fld id="{B7C12E76-5DE4-834B-BE10-AD31AA7B20EC}" type="slidenum">
              <a:rPr lang="en-US" smtClean="0"/>
              <a:t>42</a:t>
            </a:fld>
            <a:endParaRPr lang="en-US"/>
          </a:p>
        </p:txBody>
      </p:sp>
      <p:pic>
        <p:nvPicPr>
          <p:cNvPr id="6" name="Immagine 5">
            <a:extLst>
              <a:ext uri="{FF2B5EF4-FFF2-40B4-BE49-F238E27FC236}">
                <a16:creationId xmlns:a16="http://schemas.microsoft.com/office/drawing/2014/main" id="{12DBF062-9FEA-1048-DD2D-8B8CEDA0EC86}"/>
              </a:ext>
            </a:extLst>
          </p:cNvPr>
          <p:cNvPicPr>
            <a:picLocks noChangeAspect="1"/>
          </p:cNvPicPr>
          <p:nvPr/>
        </p:nvPicPr>
        <p:blipFill>
          <a:blip r:embed="rId3"/>
          <a:stretch>
            <a:fillRect/>
          </a:stretch>
        </p:blipFill>
        <p:spPr>
          <a:xfrm>
            <a:off x="2493899" y="1035154"/>
            <a:ext cx="7178800" cy="4236669"/>
          </a:xfrm>
          <a:prstGeom prst="rect">
            <a:avLst/>
          </a:prstGeom>
        </p:spPr>
      </p:pic>
    </p:spTree>
    <p:extLst>
      <p:ext uri="{BB962C8B-B14F-4D97-AF65-F5344CB8AC3E}">
        <p14:creationId xmlns:p14="http://schemas.microsoft.com/office/powerpoint/2010/main" val="2849716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667726-D521-2D05-C521-78303FA5BB2C}"/>
              </a:ext>
            </a:extLst>
          </p:cNvPr>
          <p:cNvSpPr>
            <a:spLocks noGrp="1"/>
          </p:cNvSpPr>
          <p:nvPr>
            <p:ph type="title"/>
          </p:nvPr>
        </p:nvSpPr>
        <p:spPr/>
        <p:txBody>
          <a:bodyPr/>
          <a:lstStyle/>
          <a:p>
            <a:r>
              <a:rPr lang="it-IT" dirty="0"/>
              <a:t>Distributed-</a:t>
            </a:r>
            <a:r>
              <a:rPr lang="it-IT" dirty="0" err="1"/>
              <a:t>element</a:t>
            </a:r>
            <a:r>
              <a:rPr lang="it-IT" dirty="0"/>
              <a:t> filter</a:t>
            </a:r>
          </a:p>
        </p:txBody>
      </p:sp>
      <p:sp>
        <p:nvSpPr>
          <p:cNvPr id="3" name="Segnaposto data 2">
            <a:extLst>
              <a:ext uri="{FF2B5EF4-FFF2-40B4-BE49-F238E27FC236}">
                <a16:creationId xmlns:a16="http://schemas.microsoft.com/office/drawing/2014/main" id="{7A4A6958-5D8F-635E-6385-304C8620B3F1}"/>
              </a:ext>
            </a:extLst>
          </p:cNvPr>
          <p:cNvSpPr>
            <a:spLocks noGrp="1"/>
          </p:cNvSpPr>
          <p:nvPr>
            <p:ph type="dt" sz="half" idx="10"/>
          </p:nvPr>
        </p:nvSpPr>
        <p:spPr/>
        <p:txBody>
          <a:bodyPr/>
          <a:lstStyle/>
          <a:p>
            <a:r>
              <a:rPr lang="en-US"/>
              <a:t>13/01/2026</a:t>
            </a:r>
          </a:p>
        </p:txBody>
      </p:sp>
      <p:sp>
        <p:nvSpPr>
          <p:cNvPr id="4" name="Segnaposto piè di pagina 3">
            <a:extLst>
              <a:ext uri="{FF2B5EF4-FFF2-40B4-BE49-F238E27FC236}">
                <a16:creationId xmlns:a16="http://schemas.microsoft.com/office/drawing/2014/main" id="{A4DB9249-6CE0-6EC2-ADD8-07DC45F440BC}"/>
              </a:ext>
            </a:extLst>
          </p:cNvPr>
          <p:cNvSpPr>
            <a:spLocks noGrp="1"/>
          </p:cNvSpPr>
          <p:nvPr>
            <p:ph type="ftr" sz="quarter" idx="11"/>
          </p:nvPr>
        </p:nvSpPr>
        <p:spPr/>
        <p:txBody>
          <a:bodyPr/>
          <a:lstStyle/>
          <a:p>
            <a:r>
              <a:rPr lang="en-US"/>
              <a:t>Stefan Cristi Zugravel, elettronica base, TPS lezione 1</a:t>
            </a:r>
          </a:p>
        </p:txBody>
      </p:sp>
      <p:sp>
        <p:nvSpPr>
          <p:cNvPr id="5" name="Segnaposto numero diapositiva 4">
            <a:extLst>
              <a:ext uri="{FF2B5EF4-FFF2-40B4-BE49-F238E27FC236}">
                <a16:creationId xmlns:a16="http://schemas.microsoft.com/office/drawing/2014/main" id="{248F05D0-336F-8BE4-19FF-D8A39C540050}"/>
              </a:ext>
            </a:extLst>
          </p:cNvPr>
          <p:cNvSpPr>
            <a:spLocks noGrp="1"/>
          </p:cNvSpPr>
          <p:nvPr>
            <p:ph type="sldNum" sz="quarter" idx="12"/>
          </p:nvPr>
        </p:nvSpPr>
        <p:spPr/>
        <p:txBody>
          <a:bodyPr/>
          <a:lstStyle/>
          <a:p>
            <a:fld id="{B7C12E76-5DE4-834B-BE10-AD31AA7B20EC}" type="slidenum">
              <a:rPr lang="en-US" smtClean="0"/>
              <a:t>43</a:t>
            </a:fld>
            <a:endParaRPr lang="en-US"/>
          </a:p>
        </p:txBody>
      </p:sp>
      <p:pic>
        <p:nvPicPr>
          <p:cNvPr id="6" name="Immagine 5">
            <a:extLst>
              <a:ext uri="{FF2B5EF4-FFF2-40B4-BE49-F238E27FC236}">
                <a16:creationId xmlns:a16="http://schemas.microsoft.com/office/drawing/2014/main" id="{3776F34F-CEF2-915B-3614-6B2CAD24DB83}"/>
              </a:ext>
            </a:extLst>
          </p:cNvPr>
          <p:cNvPicPr>
            <a:picLocks noChangeAspect="1"/>
          </p:cNvPicPr>
          <p:nvPr/>
        </p:nvPicPr>
        <p:blipFill>
          <a:blip r:embed="rId2"/>
          <a:stretch>
            <a:fillRect/>
          </a:stretch>
        </p:blipFill>
        <p:spPr>
          <a:xfrm>
            <a:off x="432535" y="1185334"/>
            <a:ext cx="3778518" cy="1670105"/>
          </a:xfrm>
          <a:prstGeom prst="rect">
            <a:avLst/>
          </a:prstGeom>
        </p:spPr>
      </p:pic>
      <p:sp>
        <p:nvSpPr>
          <p:cNvPr id="8" name="CasellaDiTesto 7">
            <a:extLst>
              <a:ext uri="{FF2B5EF4-FFF2-40B4-BE49-F238E27FC236}">
                <a16:creationId xmlns:a16="http://schemas.microsoft.com/office/drawing/2014/main" id="{BA46550E-6EB9-F11F-2708-2C3B88EE65EC}"/>
              </a:ext>
            </a:extLst>
          </p:cNvPr>
          <p:cNvSpPr txBox="1"/>
          <p:nvPr/>
        </p:nvSpPr>
        <p:spPr>
          <a:xfrm>
            <a:off x="226195" y="2855439"/>
            <a:ext cx="4581624" cy="923330"/>
          </a:xfrm>
          <a:prstGeom prst="rect">
            <a:avLst/>
          </a:prstGeom>
          <a:noFill/>
        </p:spPr>
        <p:txBody>
          <a:bodyPr wrap="square">
            <a:spAutoFit/>
          </a:bodyPr>
          <a:lstStyle/>
          <a:p>
            <a:r>
              <a:rPr lang="en-US" dirty="0"/>
              <a:t>A microstrip low pass filter implemented with bowtie stubs inside a 20 GHz Agilent N9344C spectrum </a:t>
            </a:r>
            <a:r>
              <a:rPr lang="en-US" dirty="0" err="1"/>
              <a:t>analyser</a:t>
            </a:r>
            <a:endParaRPr lang="it-IT" dirty="0"/>
          </a:p>
        </p:txBody>
      </p:sp>
      <p:pic>
        <p:nvPicPr>
          <p:cNvPr id="9" name="Immagine 8">
            <a:extLst>
              <a:ext uri="{FF2B5EF4-FFF2-40B4-BE49-F238E27FC236}">
                <a16:creationId xmlns:a16="http://schemas.microsoft.com/office/drawing/2014/main" id="{33FD3F01-D95A-3087-3CF0-035925429B20}"/>
              </a:ext>
            </a:extLst>
          </p:cNvPr>
          <p:cNvPicPr>
            <a:picLocks noChangeAspect="1"/>
          </p:cNvPicPr>
          <p:nvPr/>
        </p:nvPicPr>
        <p:blipFill>
          <a:blip r:embed="rId3"/>
          <a:stretch>
            <a:fillRect/>
          </a:stretch>
        </p:blipFill>
        <p:spPr>
          <a:xfrm>
            <a:off x="6756333" y="1043238"/>
            <a:ext cx="4762500" cy="2990850"/>
          </a:xfrm>
          <a:prstGeom prst="rect">
            <a:avLst/>
          </a:prstGeom>
        </p:spPr>
      </p:pic>
      <p:pic>
        <p:nvPicPr>
          <p:cNvPr id="10" name="Immagine 9">
            <a:extLst>
              <a:ext uri="{FF2B5EF4-FFF2-40B4-BE49-F238E27FC236}">
                <a16:creationId xmlns:a16="http://schemas.microsoft.com/office/drawing/2014/main" id="{B7274CCD-06FB-4494-343D-2894CC532FF1}"/>
              </a:ext>
            </a:extLst>
          </p:cNvPr>
          <p:cNvPicPr>
            <a:picLocks noChangeAspect="1"/>
          </p:cNvPicPr>
          <p:nvPr/>
        </p:nvPicPr>
        <p:blipFill>
          <a:blip r:embed="rId4"/>
          <a:stretch>
            <a:fillRect/>
          </a:stretch>
        </p:blipFill>
        <p:spPr>
          <a:xfrm>
            <a:off x="369971" y="3811996"/>
            <a:ext cx="3775384" cy="1427095"/>
          </a:xfrm>
          <a:prstGeom prst="rect">
            <a:avLst/>
          </a:prstGeom>
        </p:spPr>
      </p:pic>
      <p:sp>
        <p:nvSpPr>
          <p:cNvPr id="12" name="CasellaDiTesto 11">
            <a:extLst>
              <a:ext uri="{FF2B5EF4-FFF2-40B4-BE49-F238E27FC236}">
                <a16:creationId xmlns:a16="http://schemas.microsoft.com/office/drawing/2014/main" id="{ECF8CCFF-D260-3080-D2BF-B032ED016202}"/>
              </a:ext>
            </a:extLst>
          </p:cNvPr>
          <p:cNvSpPr txBox="1"/>
          <p:nvPr/>
        </p:nvSpPr>
        <p:spPr>
          <a:xfrm>
            <a:off x="226195" y="5272318"/>
            <a:ext cx="4215864" cy="923330"/>
          </a:xfrm>
          <a:prstGeom prst="rect">
            <a:avLst/>
          </a:prstGeom>
          <a:noFill/>
        </p:spPr>
        <p:txBody>
          <a:bodyPr wrap="square">
            <a:spAutoFit/>
          </a:bodyPr>
          <a:lstStyle/>
          <a:p>
            <a:r>
              <a:rPr lang="en-US" dirty="0"/>
              <a:t>A microstrip hairpin filter followed by a low pass stub filter on a PCB in a 20GHz Agilent N9344C spectrum </a:t>
            </a:r>
            <a:r>
              <a:rPr lang="en-US" dirty="0" err="1"/>
              <a:t>analyser</a:t>
            </a:r>
            <a:endParaRPr lang="it-IT" dirty="0"/>
          </a:p>
        </p:txBody>
      </p:sp>
      <p:sp>
        <p:nvSpPr>
          <p:cNvPr id="14" name="CasellaDiTesto 13">
            <a:extLst>
              <a:ext uri="{FF2B5EF4-FFF2-40B4-BE49-F238E27FC236}">
                <a16:creationId xmlns:a16="http://schemas.microsoft.com/office/drawing/2014/main" id="{D6910616-6A65-2375-1CB9-C485F864F748}"/>
              </a:ext>
            </a:extLst>
          </p:cNvPr>
          <p:cNvSpPr txBox="1"/>
          <p:nvPr/>
        </p:nvSpPr>
        <p:spPr>
          <a:xfrm>
            <a:off x="6651628" y="4034088"/>
            <a:ext cx="5238750" cy="646331"/>
          </a:xfrm>
          <a:prstGeom prst="rect">
            <a:avLst/>
          </a:prstGeom>
          <a:noFill/>
        </p:spPr>
        <p:txBody>
          <a:bodyPr wrap="square">
            <a:spAutoFit/>
          </a:bodyPr>
          <a:lstStyle/>
          <a:p>
            <a:r>
              <a:rPr lang="en-US" dirty="0"/>
              <a:t>Stepped-impedance low-pass filter formed from alternate high and low impedance sections of line</a:t>
            </a:r>
            <a:endParaRPr lang="it-IT" dirty="0"/>
          </a:p>
        </p:txBody>
      </p:sp>
    </p:spTree>
    <p:extLst>
      <p:ext uri="{BB962C8B-B14F-4D97-AF65-F5344CB8AC3E}">
        <p14:creationId xmlns:p14="http://schemas.microsoft.com/office/powerpoint/2010/main" val="1569513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7068-C965-419A-F4EA-97A6777C0AD8}"/>
              </a:ext>
            </a:extLst>
          </p:cNvPr>
          <p:cNvSpPr>
            <a:spLocks noGrp="1"/>
          </p:cNvSpPr>
          <p:nvPr>
            <p:ph type="title"/>
          </p:nvPr>
        </p:nvSpPr>
        <p:spPr/>
        <p:txBody>
          <a:bodyPr>
            <a:normAutofit/>
          </a:bodyPr>
          <a:lstStyle/>
          <a:p>
            <a:r>
              <a:rPr lang="en-US" dirty="0"/>
              <a:t>Schematic Design in </a:t>
            </a:r>
            <a:r>
              <a:rPr lang="en-US" dirty="0" err="1"/>
              <a:t>KiCAD</a:t>
            </a:r>
            <a:endParaRPr lang="en-US" dirty="0"/>
          </a:p>
        </p:txBody>
      </p:sp>
      <p:sp>
        <p:nvSpPr>
          <p:cNvPr id="3" name="Date Placeholder 2">
            <a:extLst>
              <a:ext uri="{FF2B5EF4-FFF2-40B4-BE49-F238E27FC236}">
                <a16:creationId xmlns:a16="http://schemas.microsoft.com/office/drawing/2014/main" id="{7F56287D-729F-3B7C-C052-8DD30E33518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193F76D-F6D5-C2AC-BDF8-D9A222225AA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893E7B11-043C-63A3-16C1-8AEFB7D2E556}"/>
              </a:ext>
            </a:extLst>
          </p:cNvPr>
          <p:cNvSpPr>
            <a:spLocks noGrp="1"/>
          </p:cNvSpPr>
          <p:nvPr>
            <p:ph type="sldNum" sz="quarter" idx="12"/>
          </p:nvPr>
        </p:nvSpPr>
        <p:spPr/>
        <p:txBody>
          <a:bodyPr/>
          <a:lstStyle/>
          <a:p>
            <a:fld id="{B7C12E76-5DE4-834B-BE10-AD31AA7B20EC}" type="slidenum">
              <a:rPr lang="en-US" smtClean="0"/>
              <a:t>44</a:t>
            </a:fld>
            <a:endParaRPr lang="en-US"/>
          </a:p>
        </p:txBody>
      </p:sp>
      <p:pic>
        <p:nvPicPr>
          <p:cNvPr id="7" name="Picture 6" descr="A screenshot of a computer&#10;&#10;AI-generated content may be incorrect.">
            <a:extLst>
              <a:ext uri="{FF2B5EF4-FFF2-40B4-BE49-F238E27FC236}">
                <a16:creationId xmlns:a16="http://schemas.microsoft.com/office/drawing/2014/main" id="{AC15D9F4-CA37-A78E-91D7-DE370C5738A9}"/>
              </a:ext>
            </a:extLst>
          </p:cNvPr>
          <p:cNvPicPr>
            <a:picLocks noChangeAspect="1"/>
          </p:cNvPicPr>
          <p:nvPr/>
        </p:nvPicPr>
        <p:blipFill>
          <a:blip r:embed="rId2"/>
          <a:stretch>
            <a:fillRect/>
          </a:stretch>
        </p:blipFill>
        <p:spPr>
          <a:xfrm>
            <a:off x="1487360" y="981278"/>
            <a:ext cx="9155243" cy="5171016"/>
          </a:xfrm>
          <a:prstGeom prst="rect">
            <a:avLst/>
          </a:prstGeom>
        </p:spPr>
      </p:pic>
    </p:spTree>
    <p:extLst>
      <p:ext uri="{BB962C8B-B14F-4D97-AF65-F5344CB8AC3E}">
        <p14:creationId xmlns:p14="http://schemas.microsoft.com/office/powerpoint/2010/main" val="1316634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Easy kicad symbol footprint and 3d | atomic14">
            <a:extLst>
              <a:ext uri="{FF2B5EF4-FFF2-40B4-BE49-F238E27FC236}">
                <a16:creationId xmlns:a16="http://schemas.microsoft.com/office/drawing/2014/main" id="{F236FC68-487B-2216-C8E6-8273197DF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77" y="3511143"/>
            <a:ext cx="6472479" cy="2474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89F627-318C-067C-D2EB-4ABC598BC6CB}"/>
              </a:ext>
            </a:extLst>
          </p:cNvPr>
          <p:cNvSpPr>
            <a:spLocks noGrp="1"/>
          </p:cNvSpPr>
          <p:nvPr>
            <p:ph type="title"/>
          </p:nvPr>
        </p:nvSpPr>
        <p:spPr/>
        <p:txBody>
          <a:bodyPr/>
          <a:lstStyle/>
          <a:p>
            <a:r>
              <a:rPr lang="en-US" dirty="0"/>
              <a:t>Symbol – Footprint and 3D model</a:t>
            </a:r>
          </a:p>
        </p:txBody>
      </p:sp>
      <p:sp>
        <p:nvSpPr>
          <p:cNvPr id="3" name="Date Placeholder 2">
            <a:extLst>
              <a:ext uri="{FF2B5EF4-FFF2-40B4-BE49-F238E27FC236}">
                <a16:creationId xmlns:a16="http://schemas.microsoft.com/office/drawing/2014/main" id="{DB2CB605-DBB4-17D3-89A4-CB71BA2D098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4D3291A-5D8E-A0A9-285C-EFA7A08C4B7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3F4AA848-A24D-9D23-53E0-86D65FA415D6}"/>
              </a:ext>
            </a:extLst>
          </p:cNvPr>
          <p:cNvSpPr>
            <a:spLocks noGrp="1"/>
          </p:cNvSpPr>
          <p:nvPr>
            <p:ph type="sldNum" sz="quarter" idx="12"/>
          </p:nvPr>
        </p:nvSpPr>
        <p:spPr/>
        <p:txBody>
          <a:bodyPr/>
          <a:lstStyle/>
          <a:p>
            <a:fld id="{B7C12E76-5DE4-834B-BE10-AD31AA7B20EC}" type="slidenum">
              <a:rPr lang="en-US" smtClean="0"/>
              <a:t>45</a:t>
            </a:fld>
            <a:endParaRPr lang="en-US"/>
          </a:p>
        </p:txBody>
      </p:sp>
      <p:pic>
        <p:nvPicPr>
          <p:cNvPr id="6" name="Picture 2" descr="Mouser CAD Models - PCB Footprints, Schematic Symbols and 3D Models">
            <a:extLst>
              <a:ext uri="{FF2B5EF4-FFF2-40B4-BE49-F238E27FC236}">
                <a16:creationId xmlns:a16="http://schemas.microsoft.com/office/drawing/2014/main" id="{7D134471-E83E-9368-EEE0-6CC708F42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6" y="1267477"/>
            <a:ext cx="3416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iCad - Symbol Footprint 3D Model - SamacSys">
            <a:extLst>
              <a:ext uri="{FF2B5EF4-FFF2-40B4-BE49-F238E27FC236}">
                <a16:creationId xmlns:a16="http://schemas.microsoft.com/office/drawing/2014/main" id="{4D80F766-2ED0-3F00-5244-8886BD893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777" y="1267477"/>
            <a:ext cx="5768067" cy="216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397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0D09-9360-9E12-1935-0ED34C3F8C36}"/>
              </a:ext>
            </a:extLst>
          </p:cNvPr>
          <p:cNvSpPr>
            <a:spLocks noGrp="1"/>
          </p:cNvSpPr>
          <p:nvPr>
            <p:ph type="title"/>
          </p:nvPr>
        </p:nvSpPr>
        <p:spPr/>
        <p:txBody>
          <a:bodyPr>
            <a:normAutofit/>
          </a:bodyPr>
          <a:lstStyle/>
          <a:p>
            <a:r>
              <a:rPr lang="en-US" dirty="0"/>
              <a:t>Common schematic mistakes</a:t>
            </a:r>
          </a:p>
        </p:txBody>
      </p:sp>
      <p:sp>
        <p:nvSpPr>
          <p:cNvPr id="3" name="Date Placeholder 2">
            <a:extLst>
              <a:ext uri="{FF2B5EF4-FFF2-40B4-BE49-F238E27FC236}">
                <a16:creationId xmlns:a16="http://schemas.microsoft.com/office/drawing/2014/main" id="{424D4AA3-2805-A55F-2A4D-F6833C987FD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4E1E8780-D153-5368-8F48-9762B7DB7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DDDA955-28A5-56E5-673D-9E24662E6B59}"/>
              </a:ext>
            </a:extLst>
          </p:cNvPr>
          <p:cNvSpPr>
            <a:spLocks noGrp="1"/>
          </p:cNvSpPr>
          <p:nvPr>
            <p:ph type="sldNum" sz="quarter" idx="12"/>
          </p:nvPr>
        </p:nvSpPr>
        <p:spPr/>
        <p:txBody>
          <a:bodyPr/>
          <a:lstStyle/>
          <a:p>
            <a:fld id="{B7C12E76-5DE4-834B-BE10-AD31AA7B20EC}" type="slidenum">
              <a:rPr lang="en-US" smtClean="0"/>
              <a:t>46</a:t>
            </a:fld>
            <a:endParaRPr lang="en-US"/>
          </a:p>
        </p:txBody>
      </p:sp>
      <p:sp>
        <p:nvSpPr>
          <p:cNvPr id="6" name="Rectangle 1">
            <a:extLst>
              <a:ext uri="{FF2B5EF4-FFF2-40B4-BE49-F238E27FC236}">
                <a16:creationId xmlns:a16="http://schemas.microsoft.com/office/drawing/2014/main" id="{ED7ACBDA-1A9D-0936-FDCD-A0FB1D6D7352}"/>
              </a:ext>
            </a:extLst>
          </p:cNvPr>
          <p:cNvSpPr>
            <a:spLocks noChangeArrowheads="1"/>
          </p:cNvSpPr>
          <p:nvPr/>
        </p:nvSpPr>
        <p:spPr bwMode="auto">
          <a:xfrm>
            <a:off x="152397" y="1247098"/>
            <a:ext cx="843436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or insufficient decoupling capacitors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Incorrect reset circuit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Floating inputs and unused pins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Power rails not properly filtered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Missing pull-up / pull-down resistors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No consideration of startup sequencing</a:t>
            </a:r>
          </a:p>
        </p:txBody>
      </p:sp>
    </p:spTree>
    <p:extLst>
      <p:ext uri="{BB962C8B-B14F-4D97-AF65-F5344CB8AC3E}">
        <p14:creationId xmlns:p14="http://schemas.microsoft.com/office/powerpoint/2010/main" val="631273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ECE7-7ED4-FEF3-128D-40D7192F2B45}"/>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7F4931D4-9569-E889-B937-2E5586B412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D97B454-E103-7CB4-B306-F9FF0F8FB90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D2EB6DA-76EB-C47E-5358-F61B4354110B}"/>
              </a:ext>
            </a:extLst>
          </p:cNvPr>
          <p:cNvSpPr>
            <a:spLocks noGrp="1"/>
          </p:cNvSpPr>
          <p:nvPr>
            <p:ph type="sldNum" sz="quarter" idx="12"/>
          </p:nvPr>
        </p:nvSpPr>
        <p:spPr/>
        <p:txBody>
          <a:bodyPr/>
          <a:lstStyle/>
          <a:p>
            <a:fld id="{B7C12E76-5DE4-834B-BE10-AD31AA7B20EC}" type="slidenum">
              <a:rPr lang="en-US" smtClean="0"/>
              <a:t>47</a:t>
            </a:fld>
            <a:endParaRPr lang="en-US"/>
          </a:p>
        </p:txBody>
      </p:sp>
    </p:spTree>
    <p:extLst>
      <p:ext uri="{BB962C8B-B14F-4D97-AF65-F5344CB8AC3E}">
        <p14:creationId xmlns:p14="http://schemas.microsoft.com/office/powerpoint/2010/main" val="2146458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7CA8-6E43-4331-6E59-C967C7E08CFB}"/>
              </a:ext>
            </a:extLst>
          </p:cNvPr>
          <p:cNvSpPr>
            <a:spLocks noGrp="1"/>
          </p:cNvSpPr>
          <p:nvPr>
            <p:ph type="title"/>
          </p:nvPr>
        </p:nvSpPr>
        <p:spPr/>
        <p:txBody>
          <a:bodyPr>
            <a:normAutofit/>
          </a:bodyPr>
          <a:lstStyle/>
          <a:p>
            <a:r>
              <a:rPr lang="en-US" dirty="0"/>
              <a:t>Bill Of Materials</a:t>
            </a:r>
          </a:p>
        </p:txBody>
      </p:sp>
      <p:sp>
        <p:nvSpPr>
          <p:cNvPr id="3" name="Date Placeholder 2">
            <a:extLst>
              <a:ext uri="{FF2B5EF4-FFF2-40B4-BE49-F238E27FC236}">
                <a16:creationId xmlns:a16="http://schemas.microsoft.com/office/drawing/2014/main" id="{8B4864A7-3997-67FD-D87B-CFF8BBB51E1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9226390-92D1-2001-1001-006FD904112C}"/>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69863BF-792B-5CCB-395E-DC47E0DFCF2C}"/>
              </a:ext>
            </a:extLst>
          </p:cNvPr>
          <p:cNvSpPr>
            <a:spLocks noGrp="1"/>
          </p:cNvSpPr>
          <p:nvPr>
            <p:ph type="sldNum" sz="quarter" idx="12"/>
          </p:nvPr>
        </p:nvSpPr>
        <p:spPr/>
        <p:txBody>
          <a:bodyPr/>
          <a:lstStyle/>
          <a:p>
            <a:fld id="{B7C12E76-5DE4-834B-BE10-AD31AA7B20EC}" type="slidenum">
              <a:rPr lang="en-US" smtClean="0"/>
              <a:t>48</a:t>
            </a:fld>
            <a:endParaRPr lang="en-US"/>
          </a:p>
        </p:txBody>
      </p:sp>
    </p:spTree>
    <p:extLst>
      <p:ext uri="{BB962C8B-B14F-4D97-AF65-F5344CB8AC3E}">
        <p14:creationId xmlns:p14="http://schemas.microsoft.com/office/powerpoint/2010/main" val="2168175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4AD8-91C0-EB33-EF5E-8B5AECADB920}"/>
              </a:ext>
            </a:extLst>
          </p:cNvPr>
          <p:cNvSpPr>
            <a:spLocks noGrp="1"/>
          </p:cNvSpPr>
          <p:nvPr>
            <p:ph type="title"/>
          </p:nvPr>
        </p:nvSpPr>
        <p:spPr/>
        <p:txBody>
          <a:bodyPr>
            <a:normAutofit/>
          </a:bodyPr>
          <a:lstStyle/>
          <a:p>
            <a:r>
              <a:rPr lang="en-US" dirty="0"/>
              <a:t>PCB Layout</a:t>
            </a:r>
          </a:p>
        </p:txBody>
      </p:sp>
      <p:sp>
        <p:nvSpPr>
          <p:cNvPr id="3" name="Date Placeholder 2">
            <a:extLst>
              <a:ext uri="{FF2B5EF4-FFF2-40B4-BE49-F238E27FC236}">
                <a16:creationId xmlns:a16="http://schemas.microsoft.com/office/drawing/2014/main" id="{4A4F9EB0-DE22-4DAE-DAAB-FA0B5BE5D890}"/>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DF9AAB2-7ADA-4357-D189-FA4554FE36D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805EFAB-B0E5-F3E8-7241-A0068B1B27A5}"/>
              </a:ext>
            </a:extLst>
          </p:cNvPr>
          <p:cNvSpPr>
            <a:spLocks noGrp="1"/>
          </p:cNvSpPr>
          <p:nvPr>
            <p:ph type="sldNum" sz="quarter" idx="12"/>
          </p:nvPr>
        </p:nvSpPr>
        <p:spPr/>
        <p:txBody>
          <a:bodyPr/>
          <a:lstStyle/>
          <a:p>
            <a:fld id="{B7C12E76-5DE4-834B-BE10-AD31AA7B20EC}" type="slidenum">
              <a:rPr lang="en-US" smtClean="0"/>
              <a:t>49</a:t>
            </a:fld>
            <a:endParaRPr lang="en-US"/>
          </a:p>
        </p:txBody>
      </p:sp>
    </p:spTree>
    <p:extLst>
      <p:ext uri="{BB962C8B-B14F-4D97-AF65-F5344CB8AC3E}">
        <p14:creationId xmlns:p14="http://schemas.microsoft.com/office/powerpoint/2010/main" val="305914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Understanding Git Repository - GeeksforGeeks">
            <a:extLst>
              <a:ext uri="{FF2B5EF4-FFF2-40B4-BE49-F238E27FC236}">
                <a16:creationId xmlns:a16="http://schemas.microsoft.com/office/drawing/2014/main" id="{69D1D8D3-832C-FAEB-542E-8828EA7B3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07" y="3169085"/>
            <a:ext cx="6207778" cy="3100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F89FA1-0384-A196-215A-416ABA9BEF79}"/>
              </a:ext>
            </a:extLst>
          </p:cNvPr>
          <p:cNvSpPr>
            <a:spLocks noGrp="1"/>
          </p:cNvSpPr>
          <p:nvPr>
            <p:ph type="title"/>
          </p:nvPr>
        </p:nvSpPr>
        <p:spPr/>
        <p:txBody>
          <a:bodyPr/>
          <a:lstStyle/>
          <a:p>
            <a:r>
              <a:rPr lang="en-US" dirty="0"/>
              <a:t>Git</a:t>
            </a:r>
          </a:p>
        </p:txBody>
      </p:sp>
      <p:sp>
        <p:nvSpPr>
          <p:cNvPr id="3" name="Date Placeholder 2">
            <a:extLst>
              <a:ext uri="{FF2B5EF4-FFF2-40B4-BE49-F238E27FC236}">
                <a16:creationId xmlns:a16="http://schemas.microsoft.com/office/drawing/2014/main" id="{22A5D130-EAA3-F15C-5845-B9317656EBD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C75A5000-98F0-AC63-5962-14C05A2A2A2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F69D72D5-FDBA-23B9-EA15-7CCCB7B4D621}"/>
              </a:ext>
            </a:extLst>
          </p:cNvPr>
          <p:cNvSpPr>
            <a:spLocks noGrp="1"/>
          </p:cNvSpPr>
          <p:nvPr>
            <p:ph type="sldNum" sz="quarter" idx="12"/>
          </p:nvPr>
        </p:nvSpPr>
        <p:spPr/>
        <p:txBody>
          <a:bodyPr/>
          <a:lstStyle/>
          <a:p>
            <a:fld id="{B7C12E76-5DE4-834B-BE10-AD31AA7B20EC}" type="slidenum">
              <a:rPr lang="en-US" smtClean="0"/>
              <a:t>5</a:t>
            </a:fld>
            <a:endParaRPr lang="en-US"/>
          </a:p>
        </p:txBody>
      </p:sp>
      <p:pic>
        <p:nvPicPr>
          <p:cNvPr id="10242" name="Picture 2" descr="How Git Works: Explained in 4 Minutes">
            <a:extLst>
              <a:ext uri="{FF2B5EF4-FFF2-40B4-BE49-F238E27FC236}">
                <a16:creationId xmlns:a16="http://schemas.microsoft.com/office/drawing/2014/main" id="{13B5979F-335C-EAC9-078A-36ED3E6C3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 t="20103" r="2728"/>
          <a:stretch>
            <a:fillRect/>
          </a:stretch>
        </p:blipFill>
        <p:spPr bwMode="auto">
          <a:xfrm>
            <a:off x="4561216" y="234390"/>
            <a:ext cx="7452986" cy="35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8774-3C54-9E8E-4E26-004B19008EF0}"/>
              </a:ext>
            </a:extLst>
          </p:cNvPr>
          <p:cNvSpPr>
            <a:spLocks noGrp="1"/>
          </p:cNvSpPr>
          <p:nvPr>
            <p:ph type="title"/>
          </p:nvPr>
        </p:nvSpPr>
        <p:spPr/>
        <p:txBody>
          <a:bodyPr>
            <a:normAutofit/>
          </a:bodyPr>
          <a:lstStyle/>
          <a:p>
            <a:r>
              <a:rPr lang="en-US" dirty="0"/>
              <a:t>(Simulation)</a:t>
            </a:r>
          </a:p>
        </p:txBody>
      </p:sp>
      <p:sp>
        <p:nvSpPr>
          <p:cNvPr id="3" name="Date Placeholder 2">
            <a:extLst>
              <a:ext uri="{FF2B5EF4-FFF2-40B4-BE49-F238E27FC236}">
                <a16:creationId xmlns:a16="http://schemas.microsoft.com/office/drawing/2014/main" id="{64A8A262-703E-2A17-49B6-F038CB716C01}"/>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5C73F552-6733-B5B5-4BF3-13469B29647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212A104-189A-0B26-7C93-7E7A2B94EDE6}"/>
              </a:ext>
            </a:extLst>
          </p:cNvPr>
          <p:cNvSpPr>
            <a:spLocks noGrp="1"/>
          </p:cNvSpPr>
          <p:nvPr>
            <p:ph type="sldNum" sz="quarter" idx="12"/>
          </p:nvPr>
        </p:nvSpPr>
        <p:spPr/>
        <p:txBody>
          <a:bodyPr/>
          <a:lstStyle/>
          <a:p>
            <a:fld id="{B7C12E76-5DE4-834B-BE10-AD31AA7B20EC}" type="slidenum">
              <a:rPr lang="en-US" smtClean="0"/>
              <a:t>50</a:t>
            </a:fld>
            <a:endParaRPr lang="en-US"/>
          </a:p>
        </p:txBody>
      </p:sp>
    </p:spTree>
    <p:extLst>
      <p:ext uri="{BB962C8B-B14F-4D97-AF65-F5344CB8AC3E}">
        <p14:creationId xmlns:p14="http://schemas.microsoft.com/office/powerpoint/2010/main" val="4047614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4F6E-9465-87CB-559F-925894CA260A}"/>
              </a:ext>
            </a:extLst>
          </p:cNvPr>
          <p:cNvSpPr>
            <a:spLocks noGrp="1"/>
          </p:cNvSpPr>
          <p:nvPr>
            <p:ph type="title"/>
          </p:nvPr>
        </p:nvSpPr>
        <p:spPr/>
        <p:txBody>
          <a:bodyPr>
            <a:normAutofit/>
          </a:bodyPr>
          <a:lstStyle/>
          <a:p>
            <a:r>
              <a:rPr lang="en-US" dirty="0"/>
              <a:t>Manufacturing</a:t>
            </a:r>
          </a:p>
        </p:txBody>
      </p:sp>
      <p:sp>
        <p:nvSpPr>
          <p:cNvPr id="3" name="Date Placeholder 2">
            <a:extLst>
              <a:ext uri="{FF2B5EF4-FFF2-40B4-BE49-F238E27FC236}">
                <a16:creationId xmlns:a16="http://schemas.microsoft.com/office/drawing/2014/main" id="{EF3A3C9A-76A3-92E6-7EA7-D0E3987DB59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C4F1C86-0872-69A4-909C-E8166D38FE11}"/>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2EF58D9-E31C-A3EF-E92E-5EB91FFECB0D}"/>
              </a:ext>
            </a:extLst>
          </p:cNvPr>
          <p:cNvSpPr>
            <a:spLocks noGrp="1"/>
          </p:cNvSpPr>
          <p:nvPr>
            <p:ph type="sldNum" sz="quarter" idx="12"/>
          </p:nvPr>
        </p:nvSpPr>
        <p:spPr/>
        <p:txBody>
          <a:bodyPr/>
          <a:lstStyle/>
          <a:p>
            <a:fld id="{B7C12E76-5DE4-834B-BE10-AD31AA7B20EC}" type="slidenum">
              <a:rPr lang="en-US" smtClean="0"/>
              <a:t>51</a:t>
            </a:fld>
            <a:endParaRPr lang="en-US"/>
          </a:p>
        </p:txBody>
      </p:sp>
    </p:spTree>
    <p:extLst>
      <p:ext uri="{BB962C8B-B14F-4D97-AF65-F5344CB8AC3E}">
        <p14:creationId xmlns:p14="http://schemas.microsoft.com/office/powerpoint/2010/main" val="2387693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D515-53FF-693A-7F11-56F5AD8D313D}"/>
              </a:ext>
            </a:extLst>
          </p:cNvPr>
          <p:cNvSpPr>
            <a:spLocks noGrp="1"/>
          </p:cNvSpPr>
          <p:nvPr>
            <p:ph type="title"/>
          </p:nvPr>
        </p:nvSpPr>
        <p:spPr/>
        <p:txBody>
          <a:bodyPr>
            <a:normAutofit/>
          </a:bodyPr>
          <a:lstStyle/>
          <a:p>
            <a:r>
              <a:rPr lang="en-US" dirty="0"/>
              <a:t>Testing and validation</a:t>
            </a:r>
          </a:p>
        </p:txBody>
      </p:sp>
      <p:sp>
        <p:nvSpPr>
          <p:cNvPr id="3" name="Date Placeholder 2">
            <a:extLst>
              <a:ext uri="{FF2B5EF4-FFF2-40B4-BE49-F238E27FC236}">
                <a16:creationId xmlns:a16="http://schemas.microsoft.com/office/drawing/2014/main" id="{D2AAA34C-8267-A94F-5FD1-49C8F6BAC4F5}"/>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ED036DA6-6678-6B30-3771-C5D789B994E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BFAF0C4C-7A6F-F697-A662-382FE15BFAC5}"/>
              </a:ext>
            </a:extLst>
          </p:cNvPr>
          <p:cNvSpPr>
            <a:spLocks noGrp="1"/>
          </p:cNvSpPr>
          <p:nvPr>
            <p:ph type="sldNum" sz="quarter" idx="12"/>
          </p:nvPr>
        </p:nvSpPr>
        <p:spPr/>
        <p:txBody>
          <a:bodyPr/>
          <a:lstStyle/>
          <a:p>
            <a:fld id="{B7C12E76-5DE4-834B-BE10-AD31AA7B20EC}" type="slidenum">
              <a:rPr lang="en-US" smtClean="0"/>
              <a:t>52</a:t>
            </a:fld>
            <a:endParaRPr lang="en-US"/>
          </a:p>
        </p:txBody>
      </p:sp>
    </p:spTree>
    <p:extLst>
      <p:ext uri="{BB962C8B-B14F-4D97-AF65-F5344CB8AC3E}">
        <p14:creationId xmlns:p14="http://schemas.microsoft.com/office/powerpoint/2010/main" val="1618733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74AA-CEAC-3CF3-6820-5637C6072453}"/>
              </a:ext>
            </a:extLst>
          </p:cNvPr>
          <p:cNvSpPr>
            <a:spLocks noGrp="1"/>
          </p:cNvSpPr>
          <p:nvPr>
            <p:ph type="title"/>
          </p:nvPr>
        </p:nvSpPr>
        <p:spPr/>
        <p:txBody>
          <a:bodyPr/>
          <a:lstStyle/>
          <a:p>
            <a:r>
              <a:rPr lang="en-US" dirty="0"/>
              <a:t>Hands-on session 2 - </a:t>
            </a:r>
            <a:r>
              <a:rPr lang="en-US" dirty="0" err="1"/>
              <a:t>KiCAD</a:t>
            </a:r>
            <a:endParaRPr lang="en-US" dirty="0"/>
          </a:p>
        </p:txBody>
      </p:sp>
      <p:sp>
        <p:nvSpPr>
          <p:cNvPr id="3" name="Date Placeholder 2">
            <a:extLst>
              <a:ext uri="{FF2B5EF4-FFF2-40B4-BE49-F238E27FC236}">
                <a16:creationId xmlns:a16="http://schemas.microsoft.com/office/drawing/2014/main" id="{F208FEB2-D221-618C-3C41-2E1A2C8CE09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19A6099-F63A-B399-74ED-F09DC26D6B1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9775BAE-2227-783D-2CA7-E5304934BE62}"/>
              </a:ext>
            </a:extLst>
          </p:cNvPr>
          <p:cNvSpPr>
            <a:spLocks noGrp="1"/>
          </p:cNvSpPr>
          <p:nvPr>
            <p:ph type="sldNum" sz="quarter" idx="12"/>
          </p:nvPr>
        </p:nvSpPr>
        <p:spPr/>
        <p:txBody>
          <a:bodyPr/>
          <a:lstStyle/>
          <a:p>
            <a:fld id="{B7C12E76-5DE4-834B-BE10-AD31AA7B20EC}" type="slidenum">
              <a:rPr lang="en-US" smtClean="0"/>
              <a:t>53</a:t>
            </a:fld>
            <a:endParaRPr lang="en-US"/>
          </a:p>
        </p:txBody>
      </p:sp>
    </p:spTree>
    <p:extLst>
      <p:ext uri="{BB962C8B-B14F-4D97-AF65-F5344CB8AC3E}">
        <p14:creationId xmlns:p14="http://schemas.microsoft.com/office/powerpoint/2010/main" val="4520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98CD-2063-0E12-E453-CF1D9A64FAC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0226999-30B7-29AD-D0CF-A2F6F31D0377}"/>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85EC88-4C04-7B2D-C4B8-FE978E6C382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D9AE37F-B053-11EE-5D7B-663939145BD2}"/>
              </a:ext>
            </a:extLst>
          </p:cNvPr>
          <p:cNvSpPr>
            <a:spLocks noGrp="1"/>
          </p:cNvSpPr>
          <p:nvPr>
            <p:ph type="sldNum" sz="quarter" idx="12"/>
          </p:nvPr>
        </p:nvSpPr>
        <p:spPr/>
        <p:txBody>
          <a:bodyPr/>
          <a:lstStyle/>
          <a:p>
            <a:fld id="{B7C12E76-5DE4-834B-BE10-AD31AA7B20EC}" type="slidenum">
              <a:rPr lang="en-US" smtClean="0"/>
              <a:t>54</a:t>
            </a:fld>
            <a:endParaRPr lang="en-US"/>
          </a:p>
        </p:txBody>
      </p:sp>
      <p:pic>
        <p:nvPicPr>
          <p:cNvPr id="14338" name="Picture 2" descr="PCB Component Placement Rules | Sierra Circuits">
            <a:extLst>
              <a:ext uri="{FF2B5EF4-FFF2-40B4-BE49-F238E27FC236}">
                <a16:creationId xmlns:a16="http://schemas.microsoft.com/office/drawing/2014/main" id="{4C3519CC-DC22-253B-0726-ED67F6E6C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176992"/>
            <a:ext cx="7327900"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4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2BED-ADE5-D584-E05D-A245CEAF31AC}"/>
              </a:ext>
            </a:extLst>
          </p:cNvPr>
          <p:cNvSpPr>
            <a:spLocks noGrp="1"/>
          </p:cNvSpPr>
          <p:nvPr>
            <p:ph type="title"/>
          </p:nvPr>
        </p:nvSpPr>
        <p:spPr/>
        <p:txBody>
          <a:bodyPr/>
          <a:lstStyle/>
          <a:p>
            <a:r>
              <a:rPr lang="en-US" dirty="0"/>
              <a:t>Common Power Supply Issues</a:t>
            </a:r>
          </a:p>
        </p:txBody>
      </p:sp>
      <p:sp>
        <p:nvSpPr>
          <p:cNvPr id="3" name="Date Placeholder 2">
            <a:extLst>
              <a:ext uri="{FF2B5EF4-FFF2-40B4-BE49-F238E27FC236}">
                <a16:creationId xmlns:a16="http://schemas.microsoft.com/office/drawing/2014/main" id="{DCCA8880-AF70-F0AE-D1C3-CD389752EA8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0106CE59-A1D9-41F0-A45F-0C9B6CB09EE3}"/>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C83F3909-2A7A-6646-7C07-1CB68BE35F32}"/>
              </a:ext>
            </a:extLst>
          </p:cNvPr>
          <p:cNvSpPr>
            <a:spLocks noGrp="1"/>
          </p:cNvSpPr>
          <p:nvPr>
            <p:ph type="sldNum" sz="quarter" idx="12"/>
          </p:nvPr>
        </p:nvSpPr>
        <p:spPr/>
        <p:txBody>
          <a:bodyPr/>
          <a:lstStyle/>
          <a:p>
            <a:fld id="{B7C12E76-5DE4-834B-BE10-AD31AA7B20EC}" type="slidenum">
              <a:rPr lang="en-US" smtClean="0"/>
              <a:t>55</a:t>
            </a:fld>
            <a:endParaRPr lang="en-US"/>
          </a:p>
        </p:txBody>
      </p:sp>
      <p:sp>
        <p:nvSpPr>
          <p:cNvPr id="6" name="Rectangle 1">
            <a:extLst>
              <a:ext uri="{FF2B5EF4-FFF2-40B4-BE49-F238E27FC236}">
                <a16:creationId xmlns:a16="http://schemas.microsoft.com/office/drawing/2014/main" id="{8A6A3D7B-BA1B-5790-6871-BB553744FB4B}"/>
              </a:ext>
            </a:extLst>
          </p:cNvPr>
          <p:cNvSpPr>
            <a:spLocks noChangeArrowheads="1"/>
          </p:cNvSpPr>
          <p:nvPr/>
        </p:nvSpPr>
        <p:spPr bwMode="auto">
          <a:xfrm>
            <a:off x="2392472" y="2522800"/>
            <a:ext cx="52985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Undersized voltage regulators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bulk capacitors on power rails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Long power traces causing voltage drops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Sharing analog and digital supplies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ferrite beads or filtering where required</a:t>
            </a:r>
          </a:p>
        </p:txBody>
      </p:sp>
    </p:spTree>
    <p:extLst>
      <p:ext uri="{BB962C8B-B14F-4D97-AF65-F5344CB8AC3E}">
        <p14:creationId xmlns:p14="http://schemas.microsoft.com/office/powerpoint/2010/main" val="1969909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063D-E0F7-248C-1E80-E070780B723B}"/>
              </a:ext>
            </a:extLst>
          </p:cNvPr>
          <p:cNvSpPr>
            <a:spLocks noGrp="1"/>
          </p:cNvSpPr>
          <p:nvPr>
            <p:ph type="title"/>
          </p:nvPr>
        </p:nvSpPr>
        <p:spPr/>
        <p:txBody>
          <a:bodyPr/>
          <a:lstStyle/>
          <a:p>
            <a:r>
              <a:rPr lang="en-US" dirty="0"/>
              <a:t>Common PCB Layout Mistakes</a:t>
            </a:r>
          </a:p>
        </p:txBody>
      </p:sp>
      <p:sp>
        <p:nvSpPr>
          <p:cNvPr id="3" name="Date Placeholder 2">
            <a:extLst>
              <a:ext uri="{FF2B5EF4-FFF2-40B4-BE49-F238E27FC236}">
                <a16:creationId xmlns:a16="http://schemas.microsoft.com/office/drawing/2014/main" id="{F68980FE-625C-9C83-7458-6E67E77D3EBA}"/>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C88EAB4-7A2A-40D6-89F4-D2CE8599DDA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940B5717-71B0-A8D4-A29F-15D0C897458D}"/>
              </a:ext>
            </a:extLst>
          </p:cNvPr>
          <p:cNvSpPr>
            <a:spLocks noGrp="1"/>
          </p:cNvSpPr>
          <p:nvPr>
            <p:ph type="sldNum" sz="quarter" idx="12"/>
          </p:nvPr>
        </p:nvSpPr>
        <p:spPr/>
        <p:txBody>
          <a:bodyPr/>
          <a:lstStyle/>
          <a:p>
            <a:fld id="{B7C12E76-5DE4-834B-BE10-AD31AA7B20EC}" type="slidenum">
              <a:rPr lang="en-US" smtClean="0"/>
              <a:t>56</a:t>
            </a:fld>
            <a:endParaRPr lang="en-US"/>
          </a:p>
        </p:txBody>
      </p:sp>
      <p:sp>
        <p:nvSpPr>
          <p:cNvPr id="7" name="TextBox 6">
            <a:extLst>
              <a:ext uri="{FF2B5EF4-FFF2-40B4-BE49-F238E27FC236}">
                <a16:creationId xmlns:a16="http://schemas.microsoft.com/office/drawing/2014/main" id="{CC4B76EA-E9C3-0C8E-AD21-6DC1EDAA6408}"/>
              </a:ext>
            </a:extLst>
          </p:cNvPr>
          <p:cNvSpPr txBox="1"/>
          <p:nvPr/>
        </p:nvSpPr>
        <p:spPr>
          <a:xfrm>
            <a:off x="1769301" y="2014922"/>
            <a:ext cx="6118964" cy="2308324"/>
          </a:xfrm>
          <a:prstGeom prst="rect">
            <a:avLst/>
          </a:prstGeom>
          <a:noFill/>
        </p:spPr>
        <p:txBody>
          <a:bodyPr wrap="square">
            <a:spAutoFit/>
          </a:bodyPr>
          <a:lstStyle/>
          <a:p>
            <a:pPr>
              <a:buFont typeface="Arial" panose="020B0604020202020204" pitchFamily="34" charset="0"/>
              <a:buChar char="•"/>
            </a:pPr>
            <a:r>
              <a:rPr lang="en-US" dirty="0"/>
              <a:t>Poor component placement</a:t>
            </a:r>
          </a:p>
          <a:p>
            <a:pPr>
              <a:buFont typeface="Arial" panose="020B0604020202020204" pitchFamily="34" charset="0"/>
              <a:buChar char="•"/>
            </a:pPr>
            <a:r>
              <a:rPr lang="en-US" dirty="0"/>
              <a:t>Long clock or reset traces</a:t>
            </a:r>
          </a:p>
          <a:p>
            <a:pPr>
              <a:buFont typeface="Arial" panose="020B0604020202020204" pitchFamily="34" charset="0"/>
              <a:buChar char="•"/>
            </a:pPr>
            <a:r>
              <a:rPr lang="en-US" dirty="0"/>
              <a:t>No continuous ground plane</a:t>
            </a:r>
          </a:p>
          <a:p>
            <a:pPr>
              <a:buFont typeface="Arial" panose="020B0604020202020204" pitchFamily="34" charset="0"/>
              <a:buChar char="•"/>
            </a:pPr>
            <a:r>
              <a:rPr lang="en-US" dirty="0"/>
              <a:t>Splitting ground planes under high-speed signals</a:t>
            </a:r>
          </a:p>
          <a:p>
            <a:pPr>
              <a:buFont typeface="Arial" panose="020B0604020202020204" pitchFamily="34" charset="0"/>
              <a:buChar char="•"/>
            </a:pPr>
            <a:r>
              <a:rPr lang="en-US" dirty="0"/>
              <a:t>Decoupling capacitors placed too far from IC pins</a:t>
            </a:r>
          </a:p>
          <a:p>
            <a:pPr>
              <a:buFont typeface="Arial" panose="020B0604020202020204" pitchFamily="34" charset="0"/>
              <a:buChar char="•"/>
            </a:pPr>
            <a:r>
              <a:rPr lang="en-US" dirty="0"/>
              <a:t>Routing signals without considering return paths</a:t>
            </a:r>
          </a:p>
          <a:p>
            <a:pPr>
              <a:buNone/>
            </a:pPr>
            <a:br>
              <a:rPr lang="en-US" dirty="0"/>
            </a:br>
            <a:endParaRPr lang="en-US" dirty="0"/>
          </a:p>
        </p:txBody>
      </p:sp>
    </p:spTree>
    <p:extLst>
      <p:ext uri="{BB962C8B-B14F-4D97-AF65-F5344CB8AC3E}">
        <p14:creationId xmlns:p14="http://schemas.microsoft.com/office/powerpoint/2010/main" val="3260639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6CA8-0871-11AF-E45E-DE92D01DA553}"/>
              </a:ext>
            </a:extLst>
          </p:cNvPr>
          <p:cNvSpPr>
            <a:spLocks noGrp="1"/>
          </p:cNvSpPr>
          <p:nvPr>
            <p:ph type="title"/>
          </p:nvPr>
        </p:nvSpPr>
        <p:spPr/>
        <p:txBody>
          <a:bodyPr/>
          <a:lstStyle/>
          <a:p>
            <a:r>
              <a:rPr lang="en-US" dirty="0"/>
              <a:t>Typical First-Power-On Failures</a:t>
            </a:r>
          </a:p>
        </p:txBody>
      </p:sp>
      <p:sp>
        <p:nvSpPr>
          <p:cNvPr id="3" name="Date Placeholder 2">
            <a:extLst>
              <a:ext uri="{FF2B5EF4-FFF2-40B4-BE49-F238E27FC236}">
                <a16:creationId xmlns:a16="http://schemas.microsoft.com/office/drawing/2014/main" id="{536833D7-5A74-FE65-7BC3-F00F609459BF}"/>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D1E0473-DD76-283F-FD38-95813846A78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0E78FFD0-ABFD-35FC-DBAA-25C5F17C76A2}"/>
              </a:ext>
            </a:extLst>
          </p:cNvPr>
          <p:cNvSpPr>
            <a:spLocks noGrp="1"/>
          </p:cNvSpPr>
          <p:nvPr>
            <p:ph type="sldNum" sz="quarter" idx="12"/>
          </p:nvPr>
        </p:nvSpPr>
        <p:spPr/>
        <p:txBody>
          <a:bodyPr/>
          <a:lstStyle/>
          <a:p>
            <a:fld id="{B7C12E76-5DE4-834B-BE10-AD31AA7B20EC}" type="slidenum">
              <a:rPr lang="en-US" smtClean="0"/>
              <a:t>57</a:t>
            </a:fld>
            <a:endParaRPr lang="en-US"/>
          </a:p>
        </p:txBody>
      </p:sp>
      <p:sp>
        <p:nvSpPr>
          <p:cNvPr id="6" name="Rectangle 1">
            <a:extLst>
              <a:ext uri="{FF2B5EF4-FFF2-40B4-BE49-F238E27FC236}">
                <a16:creationId xmlns:a16="http://schemas.microsoft.com/office/drawing/2014/main" id="{1D95FC0A-F1AE-0FCF-85CE-8F0CB4E9755C}"/>
              </a:ext>
            </a:extLst>
          </p:cNvPr>
          <p:cNvSpPr>
            <a:spLocks noChangeArrowheads="1"/>
          </p:cNvSpPr>
          <p:nvPr/>
        </p:nvSpPr>
        <p:spPr bwMode="auto">
          <a:xfrm>
            <a:off x="1615857" y="2311424"/>
            <a:ext cx="120041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Wrong component orientation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footprint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power rail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Short circuits due to layout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Incorrect connector pinout</a:t>
            </a:r>
          </a:p>
        </p:txBody>
      </p:sp>
    </p:spTree>
    <p:extLst>
      <p:ext uri="{BB962C8B-B14F-4D97-AF65-F5344CB8AC3E}">
        <p14:creationId xmlns:p14="http://schemas.microsoft.com/office/powerpoint/2010/main" val="1121608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9AD1-91A2-CF38-46D1-9207D18263E5}"/>
              </a:ext>
            </a:extLst>
          </p:cNvPr>
          <p:cNvSpPr>
            <a:spLocks noGrp="1"/>
          </p:cNvSpPr>
          <p:nvPr>
            <p:ph type="title"/>
          </p:nvPr>
        </p:nvSpPr>
        <p:spPr/>
        <p:txBody>
          <a:bodyPr/>
          <a:lstStyle/>
          <a:p>
            <a:r>
              <a:rPr lang="en-US" dirty="0"/>
              <a:t>Common FPGA Design Mistakes</a:t>
            </a:r>
          </a:p>
        </p:txBody>
      </p:sp>
      <p:sp>
        <p:nvSpPr>
          <p:cNvPr id="3" name="Date Placeholder 2">
            <a:extLst>
              <a:ext uri="{FF2B5EF4-FFF2-40B4-BE49-F238E27FC236}">
                <a16:creationId xmlns:a16="http://schemas.microsoft.com/office/drawing/2014/main" id="{4BC707F8-3276-525D-9AD3-DFABFA7C9352}"/>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65E522FA-8C1E-0B33-A446-C0350E9726F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7D1F749A-B9E3-D928-36FA-3F1582DBF9C9}"/>
              </a:ext>
            </a:extLst>
          </p:cNvPr>
          <p:cNvSpPr>
            <a:spLocks noGrp="1"/>
          </p:cNvSpPr>
          <p:nvPr>
            <p:ph type="sldNum" sz="quarter" idx="12"/>
          </p:nvPr>
        </p:nvSpPr>
        <p:spPr/>
        <p:txBody>
          <a:bodyPr/>
          <a:lstStyle/>
          <a:p>
            <a:fld id="{B7C12E76-5DE4-834B-BE10-AD31AA7B20EC}" type="slidenum">
              <a:rPr lang="en-US" smtClean="0"/>
              <a:t>58</a:t>
            </a:fld>
            <a:endParaRPr lang="en-US"/>
          </a:p>
        </p:txBody>
      </p:sp>
      <p:sp>
        <p:nvSpPr>
          <p:cNvPr id="6" name="Rectangle 1">
            <a:extLst>
              <a:ext uri="{FF2B5EF4-FFF2-40B4-BE49-F238E27FC236}">
                <a16:creationId xmlns:a16="http://schemas.microsoft.com/office/drawing/2014/main" id="{8E1498F4-9AD7-C8ED-C2DC-3237A5B58557}"/>
              </a:ext>
            </a:extLst>
          </p:cNvPr>
          <p:cNvSpPr>
            <a:spLocks noChangeArrowheads="1"/>
          </p:cNvSpPr>
          <p:nvPr/>
        </p:nvSpPr>
        <p:spPr bwMode="auto">
          <a:xfrm>
            <a:off x="330194" y="2035851"/>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Using asynchronous logic unintentionally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Mixing blocking and non-blocking assignments incorrectly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Missing reset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Multiple clock domains without synchronization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Ignoring timing constraints</a:t>
            </a:r>
          </a:p>
        </p:txBody>
      </p:sp>
    </p:spTree>
    <p:extLst>
      <p:ext uri="{BB962C8B-B14F-4D97-AF65-F5344CB8AC3E}">
        <p14:creationId xmlns:p14="http://schemas.microsoft.com/office/powerpoint/2010/main" val="1056080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430-5EB0-B1F6-D9C7-E4BA238E0522}"/>
              </a:ext>
            </a:extLst>
          </p:cNvPr>
          <p:cNvSpPr>
            <a:spLocks noGrp="1"/>
          </p:cNvSpPr>
          <p:nvPr>
            <p:ph type="title"/>
          </p:nvPr>
        </p:nvSpPr>
        <p:spPr/>
        <p:txBody>
          <a:bodyPr/>
          <a:lstStyle/>
          <a:p>
            <a:r>
              <a:rPr lang="en-US" dirty="0"/>
              <a:t>Simulation vs Hardware Reality</a:t>
            </a:r>
          </a:p>
        </p:txBody>
      </p:sp>
      <p:sp>
        <p:nvSpPr>
          <p:cNvPr id="3" name="Date Placeholder 2">
            <a:extLst>
              <a:ext uri="{FF2B5EF4-FFF2-40B4-BE49-F238E27FC236}">
                <a16:creationId xmlns:a16="http://schemas.microsoft.com/office/drawing/2014/main" id="{AB9F2920-A779-967E-EC1C-BD53BC43314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224245B0-C22A-E665-5696-3F3920636FB5}"/>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48878E1C-DC82-06AF-37C0-8CF162FDE1A9}"/>
              </a:ext>
            </a:extLst>
          </p:cNvPr>
          <p:cNvSpPr>
            <a:spLocks noGrp="1"/>
          </p:cNvSpPr>
          <p:nvPr>
            <p:ph type="sldNum" sz="quarter" idx="12"/>
          </p:nvPr>
        </p:nvSpPr>
        <p:spPr/>
        <p:txBody>
          <a:bodyPr/>
          <a:lstStyle/>
          <a:p>
            <a:fld id="{B7C12E76-5DE4-834B-BE10-AD31AA7B20EC}" type="slidenum">
              <a:rPr lang="en-US" smtClean="0"/>
              <a:t>59</a:t>
            </a:fld>
            <a:endParaRPr lang="en-US"/>
          </a:p>
        </p:txBody>
      </p:sp>
      <p:sp>
        <p:nvSpPr>
          <p:cNvPr id="6" name="Rectangle 1">
            <a:extLst>
              <a:ext uri="{FF2B5EF4-FFF2-40B4-BE49-F238E27FC236}">
                <a16:creationId xmlns:a16="http://schemas.microsoft.com/office/drawing/2014/main" id="{89830E4D-D9E7-9F4C-5884-64AE11503601}"/>
              </a:ext>
            </a:extLst>
          </p:cNvPr>
          <p:cNvSpPr>
            <a:spLocks noChangeArrowheads="1"/>
          </p:cNvSpPr>
          <p:nvPr/>
        </p:nvSpPr>
        <p:spPr bwMode="auto">
          <a:xfrm>
            <a:off x="330194" y="2372488"/>
            <a:ext cx="118618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Simulation works but hardware does not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Missing timing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Uninitialized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Clock frequency assumptions wrong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Metastability not considered</a:t>
            </a:r>
          </a:p>
        </p:txBody>
      </p:sp>
    </p:spTree>
    <p:extLst>
      <p:ext uri="{BB962C8B-B14F-4D97-AF65-F5344CB8AC3E}">
        <p14:creationId xmlns:p14="http://schemas.microsoft.com/office/powerpoint/2010/main" val="1924923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WaveDrom">
            <a:extLst>
              <a:ext uri="{FF2B5EF4-FFF2-40B4-BE49-F238E27FC236}">
                <a16:creationId xmlns:a16="http://schemas.microsoft.com/office/drawing/2014/main" id="{FA01EB6B-DE0F-CF4A-9BAD-801A0BE2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722" y="3404979"/>
            <a:ext cx="6793480" cy="2965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174D44-D128-5FB0-AD9C-63CB6DC5FDD9}"/>
              </a:ext>
            </a:extLst>
          </p:cNvPr>
          <p:cNvSpPr>
            <a:spLocks noGrp="1"/>
          </p:cNvSpPr>
          <p:nvPr>
            <p:ph type="title"/>
          </p:nvPr>
        </p:nvSpPr>
        <p:spPr/>
        <p:txBody>
          <a:bodyPr/>
          <a:lstStyle/>
          <a:p>
            <a:r>
              <a:rPr lang="en-US" dirty="0" err="1"/>
              <a:t>Draw.io</a:t>
            </a:r>
            <a:r>
              <a:rPr lang="en-US" dirty="0"/>
              <a:t> – </a:t>
            </a:r>
            <a:r>
              <a:rPr lang="en-US" dirty="0" err="1"/>
              <a:t>wavedrom</a:t>
            </a:r>
            <a:r>
              <a:rPr lang="en-US" dirty="0"/>
              <a:t> – </a:t>
            </a:r>
            <a:r>
              <a:rPr lang="en-US" dirty="0" err="1"/>
              <a:t>sankeymatic</a:t>
            </a:r>
            <a:r>
              <a:rPr lang="en-US" dirty="0"/>
              <a:t> – MS Visio</a:t>
            </a:r>
          </a:p>
        </p:txBody>
      </p:sp>
      <p:sp>
        <p:nvSpPr>
          <p:cNvPr id="3" name="Date Placeholder 2">
            <a:extLst>
              <a:ext uri="{FF2B5EF4-FFF2-40B4-BE49-F238E27FC236}">
                <a16:creationId xmlns:a16="http://schemas.microsoft.com/office/drawing/2014/main" id="{F742300A-5B4C-A0EF-EF96-52EB67C9BF6B}"/>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D52D1790-69D0-03E1-0787-AEEA2336B792}"/>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E4665B4B-4A4E-5267-6F41-40BDC3E29A8E}"/>
              </a:ext>
            </a:extLst>
          </p:cNvPr>
          <p:cNvSpPr>
            <a:spLocks noGrp="1"/>
          </p:cNvSpPr>
          <p:nvPr>
            <p:ph type="sldNum" sz="quarter" idx="12"/>
          </p:nvPr>
        </p:nvSpPr>
        <p:spPr/>
        <p:txBody>
          <a:bodyPr/>
          <a:lstStyle/>
          <a:p>
            <a:fld id="{B7C12E76-5DE4-834B-BE10-AD31AA7B20EC}" type="slidenum">
              <a:rPr lang="en-US" smtClean="0"/>
              <a:t>6</a:t>
            </a:fld>
            <a:endParaRPr lang="en-US"/>
          </a:p>
        </p:txBody>
      </p:sp>
      <p:pic>
        <p:nvPicPr>
          <p:cNvPr id="11266" name="Picture 2" descr="Draw.io Review">
            <a:extLst>
              <a:ext uri="{FF2B5EF4-FFF2-40B4-BE49-F238E27FC236}">
                <a16:creationId xmlns:a16="http://schemas.microsoft.com/office/drawing/2014/main" id="{7FA84301-CE00-9AEC-D7CD-2E3243A4E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93" y="951470"/>
            <a:ext cx="4807910" cy="293446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ankeyMATIC: Build a Sankey Diagram">
            <a:extLst>
              <a:ext uri="{FF2B5EF4-FFF2-40B4-BE49-F238E27FC236}">
                <a16:creationId xmlns:a16="http://schemas.microsoft.com/office/drawing/2014/main" id="{A5F087AB-4CA3-4158-82EA-9AA42A317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4" r="14354"/>
          <a:stretch>
            <a:fillRect/>
          </a:stretch>
        </p:blipFill>
        <p:spPr bwMode="auto">
          <a:xfrm>
            <a:off x="7577898" y="803987"/>
            <a:ext cx="4436304" cy="308195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Le 5 migliori alternative open source a Visio">
            <a:extLst>
              <a:ext uri="{FF2B5EF4-FFF2-40B4-BE49-F238E27FC236}">
                <a16:creationId xmlns:a16="http://schemas.microsoft.com/office/drawing/2014/main" id="{6AD5C12D-4BBD-CA08-F1F1-1D793C758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0" y="3542257"/>
            <a:ext cx="4693976" cy="281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0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0791-86EE-B4D8-8CDE-E36B4D0F2D1C}"/>
              </a:ext>
            </a:extLst>
          </p:cNvPr>
          <p:cNvSpPr>
            <a:spLocks noGrp="1"/>
          </p:cNvSpPr>
          <p:nvPr>
            <p:ph type="title"/>
          </p:nvPr>
        </p:nvSpPr>
        <p:spPr/>
        <p:txBody>
          <a:bodyPr/>
          <a:lstStyle/>
          <a:p>
            <a:r>
              <a:rPr lang="en-US" dirty="0"/>
              <a:t>Design for </a:t>
            </a:r>
            <a:r>
              <a:rPr lang="en-US" dirty="0" err="1"/>
              <a:t>testabilty</a:t>
            </a:r>
            <a:endParaRPr lang="en-US" dirty="0"/>
          </a:p>
        </p:txBody>
      </p:sp>
      <p:sp>
        <p:nvSpPr>
          <p:cNvPr id="3" name="Date Placeholder 2">
            <a:extLst>
              <a:ext uri="{FF2B5EF4-FFF2-40B4-BE49-F238E27FC236}">
                <a16:creationId xmlns:a16="http://schemas.microsoft.com/office/drawing/2014/main" id="{0B0AD26A-4411-3461-5E57-3D213E9F011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85468C63-DB67-F2BB-1572-A8561BB92119}"/>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5A3C3950-82ED-C40C-5134-BA2C2E143EED}"/>
              </a:ext>
            </a:extLst>
          </p:cNvPr>
          <p:cNvSpPr>
            <a:spLocks noGrp="1"/>
          </p:cNvSpPr>
          <p:nvPr>
            <p:ph type="sldNum" sz="quarter" idx="12"/>
          </p:nvPr>
        </p:nvSpPr>
        <p:spPr/>
        <p:txBody>
          <a:bodyPr/>
          <a:lstStyle/>
          <a:p>
            <a:fld id="{B7C12E76-5DE4-834B-BE10-AD31AA7B20EC}" type="slidenum">
              <a:rPr lang="en-US" smtClean="0"/>
              <a:t>60</a:t>
            </a:fld>
            <a:endParaRPr lang="en-US"/>
          </a:p>
        </p:txBody>
      </p:sp>
      <p:sp>
        <p:nvSpPr>
          <p:cNvPr id="6" name="Rectangle 1">
            <a:extLst>
              <a:ext uri="{FF2B5EF4-FFF2-40B4-BE49-F238E27FC236}">
                <a16:creationId xmlns:a16="http://schemas.microsoft.com/office/drawing/2014/main" id="{6DDE7F6F-A621-F4D4-C858-9A16DD1CFF4C}"/>
              </a:ext>
            </a:extLst>
          </p:cNvPr>
          <p:cNvSpPr>
            <a:spLocks noChangeArrowheads="1"/>
          </p:cNvSpPr>
          <p:nvPr/>
        </p:nvSpPr>
        <p:spPr bwMode="auto">
          <a:xfrm>
            <a:off x="701458" y="2198690"/>
            <a:ext cx="698952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Always start from power and clock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Verify reset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 the design to a minimal working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Trust measurements, not assumptions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Change one thing at a time</a:t>
            </a:r>
          </a:p>
        </p:txBody>
      </p:sp>
    </p:spTree>
    <p:extLst>
      <p:ext uri="{BB962C8B-B14F-4D97-AF65-F5344CB8AC3E}">
        <p14:creationId xmlns:p14="http://schemas.microsoft.com/office/powerpoint/2010/main" val="2631802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9A49-E036-AE37-17FC-A1134E7D07A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573F12B-0E76-9E39-CB32-2E99BA9D2AE8}"/>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0ADA7A8-5275-DC0E-8BEA-82F1D3C07FAE}"/>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EB74E4A-7D71-7B5F-FE80-FCCDDE56AF7C}"/>
              </a:ext>
            </a:extLst>
          </p:cNvPr>
          <p:cNvSpPr>
            <a:spLocks noGrp="1"/>
          </p:cNvSpPr>
          <p:nvPr>
            <p:ph type="sldNum" sz="quarter" idx="12"/>
          </p:nvPr>
        </p:nvSpPr>
        <p:spPr/>
        <p:txBody>
          <a:bodyPr/>
          <a:lstStyle/>
          <a:p>
            <a:fld id="{B7C12E76-5DE4-834B-BE10-AD31AA7B20EC}" type="slidenum">
              <a:rPr lang="en-US" smtClean="0"/>
              <a:t>61</a:t>
            </a:fld>
            <a:endParaRPr lang="en-US"/>
          </a:p>
        </p:txBody>
      </p:sp>
    </p:spTree>
    <p:extLst>
      <p:ext uri="{BB962C8B-B14F-4D97-AF65-F5344CB8AC3E}">
        <p14:creationId xmlns:p14="http://schemas.microsoft.com/office/powerpoint/2010/main" val="194711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E47E-C9F1-4473-EF3A-12ACF17608D7}"/>
              </a:ext>
            </a:extLst>
          </p:cNvPr>
          <p:cNvSpPr>
            <a:spLocks noGrp="1"/>
          </p:cNvSpPr>
          <p:nvPr>
            <p:ph type="title"/>
          </p:nvPr>
        </p:nvSpPr>
        <p:spPr/>
        <p:txBody>
          <a:bodyPr/>
          <a:lstStyle/>
          <a:p>
            <a:r>
              <a:rPr lang="en-US" dirty="0"/>
              <a:t>Major Electronic Design Automation (EDA) vendors </a:t>
            </a:r>
          </a:p>
        </p:txBody>
      </p:sp>
      <p:sp>
        <p:nvSpPr>
          <p:cNvPr id="3" name="Date Placeholder 2">
            <a:extLst>
              <a:ext uri="{FF2B5EF4-FFF2-40B4-BE49-F238E27FC236}">
                <a16:creationId xmlns:a16="http://schemas.microsoft.com/office/drawing/2014/main" id="{EB86BCD4-44AE-0281-1B1D-72B9CD78192C}"/>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3A3D8BD6-9020-3566-C328-14E09DCF8324}"/>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1B8AD1A5-F549-1C27-91F8-0EDD5C616AA2}"/>
              </a:ext>
            </a:extLst>
          </p:cNvPr>
          <p:cNvSpPr>
            <a:spLocks noGrp="1"/>
          </p:cNvSpPr>
          <p:nvPr>
            <p:ph type="sldNum" sz="quarter" idx="12"/>
          </p:nvPr>
        </p:nvSpPr>
        <p:spPr/>
        <p:txBody>
          <a:bodyPr/>
          <a:lstStyle/>
          <a:p>
            <a:fld id="{B7C12E76-5DE4-834B-BE10-AD31AA7B20EC}" type="slidenum">
              <a:rPr lang="en-US" smtClean="0"/>
              <a:t>7</a:t>
            </a:fld>
            <a:endParaRPr lang="en-US"/>
          </a:p>
        </p:txBody>
      </p:sp>
      <p:pic>
        <p:nvPicPr>
          <p:cNvPr id="3074" name="Picture 2" descr="Altium Designer - Wikipedia">
            <a:extLst>
              <a:ext uri="{FF2B5EF4-FFF2-40B4-BE49-F238E27FC236}">
                <a16:creationId xmlns:a16="http://schemas.microsoft.com/office/drawing/2014/main" id="{15F55BCF-2984-3CDB-0BF8-5B29E797E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44" y="146782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D8D1CC-18D4-2C7C-BB5C-012D86618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3" y="3841872"/>
            <a:ext cx="44704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8637C53-742E-EF92-1F4B-9C8EF17C8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666" y="1503892"/>
            <a:ext cx="53594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ideo gallery - Artedas Italia">
            <a:extLst>
              <a:ext uri="{FF2B5EF4-FFF2-40B4-BE49-F238E27FC236}">
                <a16:creationId xmlns:a16="http://schemas.microsoft.com/office/drawing/2014/main" id="{D2D6ECAF-6669-1CC3-F253-29DEE809F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664" y="3841872"/>
            <a:ext cx="3384208" cy="169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8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A8B-3C08-0D8A-BF12-A1AD40B3F582}"/>
              </a:ext>
            </a:extLst>
          </p:cNvPr>
          <p:cNvSpPr>
            <a:spLocks noGrp="1"/>
          </p:cNvSpPr>
          <p:nvPr>
            <p:ph type="title"/>
          </p:nvPr>
        </p:nvSpPr>
        <p:spPr/>
        <p:txBody>
          <a:bodyPr/>
          <a:lstStyle/>
          <a:p>
            <a:r>
              <a:rPr lang="en-US" dirty="0"/>
              <a:t>SPICE simulation</a:t>
            </a:r>
          </a:p>
        </p:txBody>
      </p:sp>
      <p:sp>
        <p:nvSpPr>
          <p:cNvPr id="3" name="Date Placeholder 2">
            <a:extLst>
              <a:ext uri="{FF2B5EF4-FFF2-40B4-BE49-F238E27FC236}">
                <a16:creationId xmlns:a16="http://schemas.microsoft.com/office/drawing/2014/main" id="{6436C338-8BF4-C4CB-83F7-DD0C5DA899F6}"/>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1C13B97B-113A-304F-55C0-A605EC832FCB}"/>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AC567813-B3C6-BE49-E00F-EA9677B914F9}"/>
              </a:ext>
            </a:extLst>
          </p:cNvPr>
          <p:cNvSpPr>
            <a:spLocks noGrp="1"/>
          </p:cNvSpPr>
          <p:nvPr>
            <p:ph type="sldNum" sz="quarter" idx="12"/>
          </p:nvPr>
        </p:nvSpPr>
        <p:spPr/>
        <p:txBody>
          <a:bodyPr/>
          <a:lstStyle/>
          <a:p>
            <a:fld id="{B7C12E76-5DE4-834B-BE10-AD31AA7B20EC}" type="slidenum">
              <a:rPr lang="en-US" smtClean="0"/>
              <a:t>8</a:t>
            </a:fld>
            <a:endParaRPr lang="en-US"/>
          </a:p>
        </p:txBody>
      </p:sp>
      <p:pic>
        <p:nvPicPr>
          <p:cNvPr id="13314" name="Picture 2" descr="Ngspice vs Ltspice - Simulation (Ngspice) - KiCad.info Forums">
            <a:extLst>
              <a:ext uri="{FF2B5EF4-FFF2-40B4-BE49-F238E27FC236}">
                <a16:creationId xmlns:a16="http://schemas.microsoft.com/office/drawing/2014/main" id="{C6162E0F-F988-2A02-9C06-447F27BD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7" y="1185334"/>
            <a:ext cx="3535844" cy="357887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hich one should you use for circuit simulation — LTspice or PSpice? | Arun  Kumar">
            <a:extLst>
              <a:ext uri="{FF2B5EF4-FFF2-40B4-BE49-F238E27FC236}">
                <a16:creationId xmlns:a16="http://schemas.microsoft.com/office/drawing/2014/main" id="{CE7543C5-7FE9-BB75-AA6A-30B17B33A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 b="4110"/>
          <a:stretch>
            <a:fillRect/>
          </a:stretch>
        </p:blipFill>
        <p:spPr bwMode="auto">
          <a:xfrm>
            <a:off x="7859796" y="751561"/>
            <a:ext cx="4332204" cy="507023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6CA2D57-E7F6-DFB4-DACE-FF1CAD5DC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018" y="858468"/>
            <a:ext cx="30480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Scarica LTspice 17.2.4 per Mac - Filehippo.com">
            <a:extLst>
              <a:ext uri="{FF2B5EF4-FFF2-40B4-BE49-F238E27FC236}">
                <a16:creationId xmlns:a16="http://schemas.microsoft.com/office/drawing/2014/main" id="{BC1850FA-E4CB-2F43-12DD-32D18EC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847" y="3468643"/>
            <a:ext cx="2353153" cy="235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BE9D-C7A6-38B5-8C70-BCB87864A341}"/>
              </a:ext>
            </a:extLst>
          </p:cNvPr>
          <p:cNvSpPr>
            <a:spLocks noGrp="1"/>
          </p:cNvSpPr>
          <p:nvPr>
            <p:ph type="title"/>
          </p:nvPr>
        </p:nvSpPr>
        <p:spPr/>
        <p:txBody>
          <a:bodyPr/>
          <a:lstStyle/>
          <a:p>
            <a:r>
              <a:rPr lang="en-US" dirty="0"/>
              <a:t>FPGA design suite</a:t>
            </a:r>
          </a:p>
        </p:txBody>
      </p:sp>
      <p:sp>
        <p:nvSpPr>
          <p:cNvPr id="3" name="Date Placeholder 2">
            <a:extLst>
              <a:ext uri="{FF2B5EF4-FFF2-40B4-BE49-F238E27FC236}">
                <a16:creationId xmlns:a16="http://schemas.microsoft.com/office/drawing/2014/main" id="{D89F29EA-81AD-7166-8330-16547EAA2354}"/>
              </a:ext>
            </a:extLst>
          </p:cNvPr>
          <p:cNvSpPr>
            <a:spLocks noGrp="1"/>
          </p:cNvSpPr>
          <p:nvPr>
            <p:ph type="dt" sz="half" idx="10"/>
          </p:nvPr>
        </p:nvSpPr>
        <p:spPr/>
        <p:txBody>
          <a:bodyPr/>
          <a:lstStyle/>
          <a:p>
            <a:r>
              <a:rPr lang="en-US"/>
              <a:t>13/01/2026</a:t>
            </a:r>
          </a:p>
        </p:txBody>
      </p:sp>
      <p:sp>
        <p:nvSpPr>
          <p:cNvPr id="4" name="Footer Placeholder 3">
            <a:extLst>
              <a:ext uri="{FF2B5EF4-FFF2-40B4-BE49-F238E27FC236}">
                <a16:creationId xmlns:a16="http://schemas.microsoft.com/office/drawing/2014/main" id="{AF276BB2-B73F-0A1E-5BEF-C570A272A5D6}"/>
              </a:ext>
            </a:extLst>
          </p:cNvPr>
          <p:cNvSpPr>
            <a:spLocks noGrp="1"/>
          </p:cNvSpPr>
          <p:nvPr>
            <p:ph type="ftr" sz="quarter" idx="11"/>
          </p:nvPr>
        </p:nvSpPr>
        <p:spPr/>
        <p:txBody>
          <a:bodyPr/>
          <a:lstStyle/>
          <a:p>
            <a:r>
              <a:rPr lang="en-US"/>
              <a:t>Stefan Cristi Zugravel, elettronica base, TPS lezione 1</a:t>
            </a:r>
          </a:p>
        </p:txBody>
      </p:sp>
      <p:sp>
        <p:nvSpPr>
          <p:cNvPr id="5" name="Slide Number Placeholder 4">
            <a:extLst>
              <a:ext uri="{FF2B5EF4-FFF2-40B4-BE49-F238E27FC236}">
                <a16:creationId xmlns:a16="http://schemas.microsoft.com/office/drawing/2014/main" id="{2DA55050-ED06-C8E0-3F24-FA4CAF57EDD0}"/>
              </a:ext>
            </a:extLst>
          </p:cNvPr>
          <p:cNvSpPr>
            <a:spLocks noGrp="1"/>
          </p:cNvSpPr>
          <p:nvPr>
            <p:ph type="sldNum" sz="quarter" idx="12"/>
          </p:nvPr>
        </p:nvSpPr>
        <p:spPr/>
        <p:txBody>
          <a:bodyPr/>
          <a:lstStyle/>
          <a:p>
            <a:fld id="{B7C12E76-5DE4-834B-BE10-AD31AA7B20EC}" type="slidenum">
              <a:rPr lang="en-US" smtClean="0"/>
              <a:t>9</a:t>
            </a:fld>
            <a:endParaRPr lang="en-US"/>
          </a:p>
        </p:txBody>
      </p:sp>
      <p:pic>
        <p:nvPicPr>
          <p:cNvPr id="12294" name="Picture 6" descr="AMD EF-VIVADO-ENTER-FL">
            <a:extLst>
              <a:ext uri="{FF2B5EF4-FFF2-40B4-BE49-F238E27FC236}">
                <a16:creationId xmlns:a16="http://schemas.microsoft.com/office/drawing/2014/main" id="{49C0A0B6-76D2-C623-9A9E-297B9FA11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29" y="1075200"/>
            <a:ext cx="3862714" cy="1785344"/>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ltera: Introduction to The QUARTUS II Software - element14 Community">
            <a:extLst>
              <a:ext uri="{FF2B5EF4-FFF2-40B4-BE49-F238E27FC236}">
                <a16:creationId xmlns:a16="http://schemas.microsoft.com/office/drawing/2014/main" id="{B433355C-CFA3-7977-5DF8-B83BD67BC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57" y="3973483"/>
            <a:ext cx="23876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adiant Software - Lattice Semiconductor | Mouser">
            <a:extLst>
              <a:ext uri="{FF2B5EF4-FFF2-40B4-BE49-F238E27FC236}">
                <a16:creationId xmlns:a16="http://schemas.microsoft.com/office/drawing/2014/main" id="{F0A4C3C4-701D-A0D2-F45D-A25BA951F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5291"/>
            <a:ext cx="50165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Efinix - Efinity Software | Harald Werner">
            <a:extLst>
              <a:ext uri="{FF2B5EF4-FFF2-40B4-BE49-F238E27FC236}">
                <a16:creationId xmlns:a16="http://schemas.microsoft.com/office/drawing/2014/main" id="{D4820533-7796-7344-AB63-3F6652A12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118" y="2031362"/>
            <a:ext cx="3838490" cy="200561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GitHub - MicrochipTech/Libero-SoC-Design-Suite-Tcl-Examples: Tcl examples  repository designed primarily for use with the latest version of the Libero®  SoC Design Suite.">
            <a:extLst>
              <a:ext uri="{FF2B5EF4-FFF2-40B4-BE49-F238E27FC236}">
                <a16:creationId xmlns:a16="http://schemas.microsoft.com/office/drawing/2014/main" id="{FCE5C8F3-AD9E-80A4-50D9-3A6435473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6118" y="4227445"/>
            <a:ext cx="4257808" cy="21289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PGA Manufacturers and Their Products - FPGATEK">
            <a:extLst>
              <a:ext uri="{FF2B5EF4-FFF2-40B4-BE49-F238E27FC236}">
                <a16:creationId xmlns:a16="http://schemas.microsoft.com/office/drawing/2014/main" id="{82B440DC-E811-605D-ED4A-EA7056C5D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3404" y="2124518"/>
            <a:ext cx="3628695" cy="281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557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DE55867-5D67-1E41-9192-86340F9BEBDB}" vid="{B520FB49-E285-CC43-B384-56C483B2EB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4801</TotalTime>
  <Words>1914</Words>
  <Application>Microsoft Office PowerPoint</Application>
  <PresentationFormat>Widescreen</PresentationFormat>
  <Paragraphs>367</Paragraphs>
  <Slides>61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61</vt:i4>
      </vt:variant>
    </vt:vector>
  </HeadingPairs>
  <TitlesOfParts>
    <vt:vector size="66" baseType="lpstr">
      <vt:lpstr>Aptos</vt:lpstr>
      <vt:lpstr>Aptos Display</vt:lpstr>
      <vt:lpstr>Arial</vt:lpstr>
      <vt:lpstr>Courier New</vt:lpstr>
      <vt:lpstr>Office Theme</vt:lpstr>
      <vt:lpstr>Lezione 1 introduction &amp; schematic</vt:lpstr>
      <vt:lpstr>Course Objectives</vt:lpstr>
      <vt:lpstr>PCB, electronics</vt:lpstr>
      <vt:lpstr>Tools Used</vt:lpstr>
      <vt:lpstr>Git</vt:lpstr>
      <vt:lpstr>Draw.io – wavedrom – sankeymatic – MS Visio</vt:lpstr>
      <vt:lpstr>Major Electronic Design Automation (EDA) vendors </vt:lpstr>
      <vt:lpstr>SPICE simulation</vt:lpstr>
      <vt:lpstr>FPGA design suite</vt:lpstr>
      <vt:lpstr>PCB design process</vt:lpstr>
      <vt:lpstr>Gather requirements</vt:lpstr>
      <vt:lpstr>Course goal (Gather requirements)</vt:lpstr>
      <vt:lpstr>Block diagram</vt:lpstr>
      <vt:lpstr>Presentazione standard di PowerPoint</vt:lpstr>
      <vt:lpstr>Agilent E8257D block diagram example</vt:lpstr>
      <vt:lpstr>Agilent E8257D block diagram example</vt:lpstr>
      <vt:lpstr>Agilent E8257D</vt:lpstr>
      <vt:lpstr>Hands-on session 0 – Git</vt:lpstr>
      <vt:lpstr>Hands-on session 1 – Draw.IO</vt:lpstr>
      <vt:lpstr>A bit of nomenclature</vt:lpstr>
      <vt:lpstr>Clock</vt:lpstr>
      <vt:lpstr>Skew and Jitter</vt:lpstr>
      <vt:lpstr>SPI (Serial Peripheral Interface)</vt:lpstr>
      <vt:lpstr>I2C (Inter-Integrated Circuit)</vt:lpstr>
      <vt:lpstr>JTAG (Joint Test Action Group)</vt:lpstr>
      <vt:lpstr>Single ended &amp; Differential signaling</vt:lpstr>
      <vt:lpstr>LVDS (Low-voltage differential signaling)</vt:lpstr>
      <vt:lpstr>TMDS (Transition-minimized differential signaling)</vt:lpstr>
      <vt:lpstr>Signaling standards</vt:lpstr>
      <vt:lpstr>PCB development and history</vt:lpstr>
      <vt:lpstr>Why we need Printed Circuit Boards</vt:lpstr>
      <vt:lpstr>Presentazione standard di PowerPoint</vt:lpstr>
      <vt:lpstr>PCB stackup/1</vt:lpstr>
      <vt:lpstr>PCB stackup/2</vt:lpstr>
      <vt:lpstr>Nominal dimensions</vt:lpstr>
      <vt:lpstr>Some nomenclature</vt:lpstr>
      <vt:lpstr>VIAs</vt:lpstr>
      <vt:lpstr>Tracks</vt:lpstr>
      <vt:lpstr>Components</vt:lpstr>
      <vt:lpstr>Fiducial and tooling holes</vt:lpstr>
      <vt:lpstr>PCB parasitics/1</vt:lpstr>
      <vt:lpstr>PCB parasitics/2</vt:lpstr>
      <vt:lpstr>Distributed-element filter</vt:lpstr>
      <vt:lpstr>Schematic Design in KiCAD</vt:lpstr>
      <vt:lpstr>Symbol – Footprint and 3D model</vt:lpstr>
      <vt:lpstr>Common schematic mistakes</vt:lpstr>
      <vt:lpstr>Simulation</vt:lpstr>
      <vt:lpstr>Bill Of Materials</vt:lpstr>
      <vt:lpstr>PCB Layout</vt:lpstr>
      <vt:lpstr>(Simulation)</vt:lpstr>
      <vt:lpstr>Manufacturing</vt:lpstr>
      <vt:lpstr>Testing and validation</vt:lpstr>
      <vt:lpstr>Hands-on session 2 - KiCAD</vt:lpstr>
      <vt:lpstr>Presentazione standard di PowerPoint</vt:lpstr>
      <vt:lpstr>Common Power Supply Issues</vt:lpstr>
      <vt:lpstr>Common PCB Layout Mistakes</vt:lpstr>
      <vt:lpstr>Typical First-Power-On Failures</vt:lpstr>
      <vt:lpstr>Common FPGA Design Mistakes</vt:lpstr>
      <vt:lpstr>Simulation vs Hardware Reality</vt:lpstr>
      <vt:lpstr>Design for testabilty</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Cristi Zugravel</dc:creator>
  <cp:lastModifiedBy>Stefan Cristi Zugravel</cp:lastModifiedBy>
  <cp:revision>39</cp:revision>
  <dcterms:created xsi:type="dcterms:W3CDTF">2025-12-19T16:19:35Z</dcterms:created>
  <dcterms:modified xsi:type="dcterms:W3CDTF">2025-12-27T20:17:54Z</dcterms:modified>
</cp:coreProperties>
</file>